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9" r:id="rId2"/>
    <p:sldId id="49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C42B0C5-2E76-45F9-929C-DB61C2E4E3DC}"/>
              </a:ext>
            </a:extLst>
          </p:cNvPr>
          <p:cNvGrpSpPr/>
          <p:nvPr/>
        </p:nvGrpSpPr>
        <p:grpSpPr>
          <a:xfrm>
            <a:off x="6636345" y="879606"/>
            <a:ext cx="2602906" cy="2652667"/>
            <a:chOff x="6636345" y="879606"/>
            <a:chExt cx="2602906" cy="2652667"/>
          </a:xfrm>
        </p:grpSpPr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CFCBD80A-734A-4199-A739-BBD3778901F0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AA84731-997D-41EE-914E-7936E46AA723}"/>
                </a:ext>
              </a:extLst>
            </p:cNvPr>
            <p:cNvGrpSpPr/>
            <p:nvPr/>
          </p:nvGrpSpPr>
          <p:grpSpPr>
            <a:xfrm>
              <a:off x="7326151" y="1167401"/>
              <a:ext cx="1165439" cy="2364872"/>
              <a:chOff x="7326151" y="1167401"/>
              <a:chExt cx="1165439" cy="2364872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D113863E-B781-41B9-AFC7-8825A827416F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65439" cy="2364872"/>
                <a:chOff x="7326151" y="1167401"/>
                <a:chExt cx="1165439" cy="2364872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89F1C63A-F229-4570-BE80-95F449EC44AE}"/>
                    </a:ext>
                  </a:extLst>
                </p:cNvPr>
                <p:cNvGrpSpPr/>
                <p:nvPr/>
              </p:nvGrpSpPr>
              <p:grpSpPr>
                <a:xfrm>
                  <a:off x="7361206" y="2287915"/>
                  <a:ext cx="1130384" cy="1244358"/>
                  <a:chOff x="5818104" y="2287915"/>
                  <a:chExt cx="1130384" cy="1244358"/>
                </a:xfrm>
              </p:grpSpPr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BAE5569E-5711-49B5-8A48-54CEE8382E8B}"/>
                      </a:ext>
                    </a:extLst>
                  </p:cNvPr>
                  <p:cNvSpPr/>
                  <p:nvPr/>
                </p:nvSpPr>
                <p:spPr>
                  <a:xfrm flipH="1">
                    <a:off x="6761079" y="2719455"/>
                    <a:ext cx="187409" cy="812217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4E17E4BD-54E1-49F0-993E-86A18929EE3B}"/>
                      </a:ext>
                    </a:extLst>
                  </p:cNvPr>
                  <p:cNvSpPr/>
                  <p:nvPr/>
                </p:nvSpPr>
                <p:spPr>
                  <a:xfrm>
                    <a:off x="5818104" y="2719455"/>
                    <a:ext cx="187409" cy="812217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8" name="四角形: 上の 2 つの角を丸める 357">
                    <a:extLst>
                      <a:ext uri="{FF2B5EF4-FFF2-40B4-BE49-F238E27FC236}">
                        <a16:creationId xmlns:a16="http://schemas.microsoft.com/office/drawing/2014/main" id="{D833B2E5-F030-4E5F-AA73-76C2D67D4EBF}"/>
                      </a:ext>
                    </a:extLst>
                  </p:cNvPr>
                  <p:cNvSpPr/>
                  <p:nvPr/>
                </p:nvSpPr>
                <p:spPr>
                  <a:xfrm>
                    <a:off x="5956643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BEDDF5DA-93C3-46EF-9F71-A7C47F0DB2B5}"/>
                      </a:ext>
                    </a:extLst>
                  </p:cNvPr>
                  <p:cNvSpPr/>
                  <p:nvPr/>
                </p:nvSpPr>
                <p:spPr>
                  <a:xfrm>
                    <a:off x="6109483" y="2287915"/>
                    <a:ext cx="543366" cy="503494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80599 w 543366"/>
                      <a:gd name="connsiteY0" fmla="*/ 0 h 503494"/>
                      <a:gd name="connsiteX1" fmla="*/ 364177 w 543366"/>
                      <a:gd name="connsiteY1" fmla="*/ 0 h 503494"/>
                      <a:gd name="connsiteX2" fmla="*/ 386768 w 543366"/>
                      <a:gd name="connsiteY2" fmla="*/ 233831 h 503494"/>
                      <a:gd name="connsiteX3" fmla="*/ 436954 w 543366"/>
                      <a:gd name="connsiteY3" fmla="*/ 233831 h 503494"/>
                      <a:gd name="connsiteX4" fmla="*/ 505680 w 543366"/>
                      <a:gd name="connsiteY4" fmla="*/ 240759 h 503494"/>
                      <a:gd name="connsiteX5" fmla="*/ 509539 w 543366"/>
                      <a:gd name="connsiteY5" fmla="*/ 241957 h 503494"/>
                      <a:gd name="connsiteX6" fmla="*/ 521057 w 543366"/>
                      <a:gd name="connsiteY6" fmla="*/ 258444 h 503494"/>
                      <a:gd name="connsiteX7" fmla="*/ 526214 w 543366"/>
                      <a:gd name="connsiteY7" fmla="*/ 281174 h 503494"/>
                      <a:gd name="connsiteX8" fmla="*/ 281913 w 543366"/>
                      <a:gd name="connsiteY8" fmla="*/ 503494 h 503494"/>
                      <a:gd name="connsiteX9" fmla="*/ 18562 w 543366"/>
                      <a:gd name="connsiteY9" fmla="*/ 281174 h 503494"/>
                      <a:gd name="connsiteX10" fmla="*/ 23719 w 543366"/>
                      <a:gd name="connsiteY10" fmla="*/ 258444 h 503494"/>
                      <a:gd name="connsiteX11" fmla="*/ 34889 w 543366"/>
                      <a:gd name="connsiteY11" fmla="*/ 242455 h 503494"/>
                      <a:gd name="connsiteX12" fmla="*/ 40353 w 543366"/>
                      <a:gd name="connsiteY12" fmla="*/ 240759 h 503494"/>
                      <a:gd name="connsiteX13" fmla="*/ 109079 w 543366"/>
                      <a:gd name="connsiteY13" fmla="*/ 233831 h 503494"/>
                      <a:gd name="connsiteX14" fmla="*/ 158008 w 543366"/>
                      <a:gd name="connsiteY14" fmla="*/ 233831 h 503494"/>
                      <a:gd name="connsiteX15" fmla="*/ 180599 w 543366"/>
                      <a:gd name="connsiteY15" fmla="*/ 0 h 503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43366" h="503494">
                        <a:moveTo>
                          <a:pt x="180599" y="0"/>
                        </a:moveTo>
                        <a:lnTo>
                          <a:pt x="364177" y="0"/>
                        </a:lnTo>
                        <a:lnTo>
                          <a:pt x="386768" y="233831"/>
                        </a:lnTo>
                        <a:lnTo>
                          <a:pt x="436954" y="233831"/>
                        </a:lnTo>
                        <a:cubicBezTo>
                          <a:pt x="460496" y="233831"/>
                          <a:pt x="483481" y="236217"/>
                          <a:pt x="505680" y="240759"/>
                        </a:cubicBezTo>
                        <a:lnTo>
                          <a:pt x="509539" y="241957"/>
                        </a:lnTo>
                        <a:lnTo>
                          <a:pt x="521057" y="258444"/>
                        </a:lnTo>
                        <a:cubicBezTo>
                          <a:pt x="524438" y="265786"/>
                          <a:pt x="566071" y="240332"/>
                          <a:pt x="526214" y="281174"/>
                        </a:cubicBezTo>
                        <a:cubicBezTo>
                          <a:pt x="486357" y="322016"/>
                          <a:pt x="422097" y="503494"/>
                          <a:pt x="281913" y="503494"/>
                        </a:cubicBezTo>
                        <a:cubicBezTo>
                          <a:pt x="141729" y="503494"/>
                          <a:pt x="61594" y="322016"/>
                          <a:pt x="18562" y="281174"/>
                        </a:cubicBezTo>
                        <a:cubicBezTo>
                          <a:pt x="-24470" y="240332"/>
                          <a:pt x="20338" y="265786"/>
                          <a:pt x="23719" y="258444"/>
                        </a:cubicBezTo>
                        <a:lnTo>
                          <a:pt x="34889" y="242455"/>
                        </a:lnTo>
                        <a:lnTo>
                          <a:pt x="40353" y="240759"/>
                        </a:lnTo>
                        <a:cubicBezTo>
                          <a:pt x="62552" y="236217"/>
                          <a:pt x="85537" y="233831"/>
                          <a:pt x="109079" y="233831"/>
                        </a:cubicBezTo>
                        <a:lnTo>
                          <a:pt x="158008" y="233831"/>
                        </a:lnTo>
                        <a:lnTo>
                          <a:pt x="180599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C8E8D477-52B9-40EB-AC6C-278D29E3BE66}"/>
                      </a:ext>
                    </a:extLst>
                  </p:cNvPr>
                  <p:cNvSpPr/>
                  <p:nvPr/>
                </p:nvSpPr>
                <p:spPr>
                  <a:xfrm>
                    <a:off x="6039250" y="2507687"/>
                    <a:ext cx="702020" cy="387913"/>
                  </a:xfrm>
                  <a:custGeom>
                    <a:avLst/>
                    <a:gdLst>
                      <a:gd name="connsiteX0" fmla="*/ 184140 w 702020"/>
                      <a:gd name="connsiteY0" fmla="*/ 0 h 387913"/>
                      <a:gd name="connsiteX1" fmla="*/ 351011 w 702020"/>
                      <a:gd name="connsiteY1" fmla="*/ 289028 h 387913"/>
                      <a:gd name="connsiteX2" fmla="*/ 517880 w 702020"/>
                      <a:gd name="connsiteY2" fmla="*/ 1 h 387913"/>
                      <a:gd name="connsiteX3" fmla="*/ 702020 w 702020"/>
                      <a:gd name="connsiteY3" fmla="*/ 49341 h 387913"/>
                      <a:gd name="connsiteX4" fmla="*/ 506546 w 702020"/>
                      <a:gd name="connsiteY4" fmla="*/ 387913 h 387913"/>
                      <a:gd name="connsiteX5" fmla="*/ 351009 w 702020"/>
                      <a:gd name="connsiteY5" fmla="*/ 298113 h 387913"/>
                      <a:gd name="connsiteX6" fmla="*/ 195474 w 702020"/>
                      <a:gd name="connsiteY6" fmla="*/ 387912 h 387913"/>
                      <a:gd name="connsiteX7" fmla="*/ 0 w 702020"/>
                      <a:gd name="connsiteY7" fmla="*/ 49340 h 387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2020" h="387913">
                        <a:moveTo>
                          <a:pt x="184140" y="0"/>
                        </a:moveTo>
                        <a:lnTo>
                          <a:pt x="351011" y="289028"/>
                        </a:lnTo>
                        <a:lnTo>
                          <a:pt x="517880" y="1"/>
                        </a:lnTo>
                        <a:lnTo>
                          <a:pt x="702020" y="49341"/>
                        </a:lnTo>
                        <a:lnTo>
                          <a:pt x="506546" y="387913"/>
                        </a:lnTo>
                        <a:lnTo>
                          <a:pt x="351009" y="298113"/>
                        </a:lnTo>
                        <a:lnTo>
                          <a:pt x="195474" y="387912"/>
                        </a:lnTo>
                        <a:lnTo>
                          <a:pt x="0" y="4934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3D0787C2-C023-4AA6-A53C-B83E9066A885}"/>
                    </a:ext>
                  </a:extLst>
                </p:cNvPr>
                <p:cNvGrpSpPr/>
                <p:nvPr/>
              </p:nvGrpSpPr>
              <p:grpSpPr>
                <a:xfrm>
                  <a:off x="7326151" y="1167401"/>
                  <a:ext cx="1153186" cy="1280629"/>
                  <a:chOff x="3927963" y="3342038"/>
                  <a:chExt cx="1079768" cy="1199098"/>
                </a:xfrm>
              </p:grpSpPr>
              <p:sp>
                <p:nvSpPr>
                  <p:cNvPr id="117" name="円/楕円 351">
                    <a:extLst>
                      <a:ext uri="{FF2B5EF4-FFF2-40B4-BE49-F238E27FC236}">
                        <a16:creationId xmlns:a16="http://schemas.microsoft.com/office/drawing/2014/main" id="{564AB004-CA26-473B-963D-70C22426F031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460616D7-147D-409C-A158-759AC1E2E18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80"/>
                    <a:ext cx="1049684" cy="990356"/>
                    <a:chOff x="1986974" y="3943264"/>
                    <a:chExt cx="834570" cy="787400"/>
                  </a:xfrm>
                </p:grpSpPr>
                <p:grpSp>
                  <p:nvGrpSpPr>
                    <p:cNvPr id="127" name="グループ化 126">
                      <a:extLst>
                        <a:ext uri="{FF2B5EF4-FFF2-40B4-BE49-F238E27FC236}">
                          <a16:creationId xmlns:a16="http://schemas.microsoft.com/office/drawing/2014/main" id="{E697C004-1DAA-420C-BBCB-CC2CC2083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4"/>
                      <a:ext cx="834570" cy="787400"/>
                      <a:chOff x="2791855" y="2017487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30" name="グループ化 129">
                        <a:extLst>
                          <a:ext uri="{FF2B5EF4-FFF2-40B4-BE49-F238E27FC236}">
                            <a16:creationId xmlns:a16="http://schemas.microsoft.com/office/drawing/2014/main" id="{34048EEF-81D8-4135-BB05-A922E948A9F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5" name="円/楕円 370">
                          <a:extLst>
                            <a:ext uri="{FF2B5EF4-FFF2-40B4-BE49-F238E27FC236}">
                              <a16:creationId xmlns:a16="http://schemas.microsoft.com/office/drawing/2014/main" id="{BDBDC380-3973-4EEC-86B3-1E01B4E985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6" name="円/楕円 371">
                          <a:extLst>
                            <a:ext uri="{FF2B5EF4-FFF2-40B4-BE49-F238E27FC236}">
                              <a16:creationId xmlns:a16="http://schemas.microsoft.com/office/drawing/2014/main" id="{A83D4ECD-2013-41CA-B9EC-89B2CDD05A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00D60430-2994-494F-81B0-38ABB9FAA30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" name="円/楕円 368">
                          <a:extLst>
                            <a:ext uri="{FF2B5EF4-FFF2-40B4-BE49-F238E27FC236}">
                              <a16:creationId xmlns:a16="http://schemas.microsoft.com/office/drawing/2014/main" id="{7F3B55D4-FCDF-48EC-AE75-D4DF5C3414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4" name="円/楕円 369">
                          <a:extLst>
                            <a:ext uri="{FF2B5EF4-FFF2-40B4-BE49-F238E27FC236}">
                              <a16:creationId xmlns:a16="http://schemas.microsoft.com/office/drawing/2014/main" id="{013F7863-C2D0-4669-A0DB-E1886B5AF3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32" name="円/楕円 367">
                        <a:extLst>
                          <a:ext uri="{FF2B5EF4-FFF2-40B4-BE49-F238E27FC236}">
                            <a16:creationId xmlns:a16="http://schemas.microsoft.com/office/drawing/2014/main" id="{4B72E50C-E4BA-4A46-AA91-E6F23D1F9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7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8" name="円/楕円 27">
                      <a:extLst>
                        <a:ext uri="{FF2B5EF4-FFF2-40B4-BE49-F238E27FC236}">
                          <a16:creationId xmlns:a16="http://schemas.microsoft.com/office/drawing/2014/main" id="{53E48FD0-83FF-4992-9D7D-F834F35375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4397" y="4621406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" name="正方形/長方形 67">
                      <a:extLst>
                        <a:ext uri="{FF2B5EF4-FFF2-40B4-BE49-F238E27FC236}">
                          <a16:creationId xmlns:a16="http://schemas.microsoft.com/office/drawing/2014/main" id="{47200B55-D7CE-4BC3-B1DE-D94F561280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318E659D-DB7F-4981-AF12-833A057AD2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62071C7A-5EAC-4432-A3A3-925FE5168FB1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" name="グループ化 5">
                  <a:extLst>
                    <a:ext uri="{FF2B5EF4-FFF2-40B4-BE49-F238E27FC236}">
                      <a16:creationId xmlns:a16="http://schemas.microsoft.com/office/drawing/2014/main" id="{F97E9CAC-5AB4-4378-9ECF-FF30E955AE49}"/>
                    </a:ext>
                  </a:extLst>
                </p:cNvPr>
                <p:cNvGrpSpPr/>
                <p:nvPr/>
              </p:nvGrpSpPr>
              <p:grpSpPr>
                <a:xfrm>
                  <a:off x="7471071" y="1796503"/>
                  <a:ext cx="906167" cy="662032"/>
                  <a:chOff x="7463927" y="1789359"/>
                  <a:chExt cx="946143" cy="682796"/>
                </a:xfrm>
              </p:grpSpPr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419F67D4-A273-419F-850B-AE2C3C95EBF6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4B1ECA31-A580-4957-9FD4-05793891F3B2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C7D5DBD1-6142-4ECF-A2B3-72CE9753F5B0}"/>
                  </a:ext>
                </a:extLst>
              </p:cNvPr>
              <p:cNvGrpSpPr/>
              <p:nvPr/>
            </p:nvGrpSpPr>
            <p:grpSpPr>
              <a:xfrm>
                <a:off x="7575531" y="1704385"/>
                <a:ext cx="688634" cy="270406"/>
                <a:chOff x="7575531" y="1704385"/>
                <a:chExt cx="688634" cy="270406"/>
              </a:xfrm>
            </p:grpSpPr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ADC2D372-3690-44E5-BFAD-7CD1E78E0F13}"/>
                    </a:ext>
                  </a:extLst>
                </p:cNvPr>
                <p:cNvSpPr/>
                <p:nvPr/>
              </p:nvSpPr>
              <p:spPr>
                <a:xfrm rot="16200000">
                  <a:off x="7640674" y="1651451"/>
                  <a:ext cx="60540" cy="16640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6" name="月 535">
                  <a:extLst>
                    <a:ext uri="{FF2B5EF4-FFF2-40B4-BE49-F238E27FC236}">
                      <a16:creationId xmlns:a16="http://schemas.microsoft.com/office/drawing/2014/main" id="{14442180-2E0C-4D4C-929D-A0EEE8ACC716}"/>
                    </a:ext>
                  </a:extLst>
                </p:cNvPr>
                <p:cNvSpPr/>
                <p:nvPr/>
              </p:nvSpPr>
              <p:spPr>
                <a:xfrm rot="16200000">
                  <a:off x="8139134" y="1651451"/>
                  <a:ext cx="60540" cy="16640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C64862DF-241E-4095-BDC8-5D1D1920C82A}"/>
                    </a:ext>
                  </a:extLst>
                </p:cNvPr>
                <p:cNvSpPr/>
                <p:nvPr/>
              </p:nvSpPr>
              <p:spPr>
                <a:xfrm>
                  <a:off x="7575531" y="181810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38817D47-EB69-4C14-A201-23520677DB12}"/>
                    </a:ext>
                  </a:extLst>
                </p:cNvPr>
                <p:cNvSpPr/>
                <p:nvPr/>
              </p:nvSpPr>
              <p:spPr>
                <a:xfrm>
                  <a:off x="8086563" y="181810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7556700D-D35D-4ECB-BC08-2B8C57D62D67}"/>
                  </a:ext>
                </a:extLst>
              </p:cNvPr>
              <p:cNvGrpSpPr/>
              <p:nvPr/>
            </p:nvGrpSpPr>
            <p:grpSpPr>
              <a:xfrm>
                <a:off x="7482649" y="1406086"/>
                <a:ext cx="941819" cy="834887"/>
                <a:chOff x="7482649" y="1406086"/>
                <a:chExt cx="941819" cy="834887"/>
              </a:xfrm>
            </p:grpSpPr>
            <p:sp>
              <p:nvSpPr>
                <p:cNvPr id="540" name="楕円 22">
                  <a:extLst>
                    <a:ext uri="{FF2B5EF4-FFF2-40B4-BE49-F238E27FC236}">
                      <a16:creationId xmlns:a16="http://schemas.microsoft.com/office/drawing/2014/main" id="{FD9DEA71-FE18-4B6B-882A-41DA18C410D7}"/>
                    </a:ext>
                  </a:extLst>
                </p:cNvPr>
                <p:cNvSpPr/>
                <p:nvPr/>
              </p:nvSpPr>
              <p:spPr>
                <a:xfrm>
                  <a:off x="7977949" y="15610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楕円 22">
                  <a:extLst>
                    <a:ext uri="{FF2B5EF4-FFF2-40B4-BE49-F238E27FC236}">
                      <a16:creationId xmlns:a16="http://schemas.microsoft.com/office/drawing/2014/main" id="{E27227E7-FF36-4F90-BC76-EE4904C9D7AC}"/>
                    </a:ext>
                  </a:extLst>
                </p:cNvPr>
                <p:cNvSpPr/>
                <p:nvPr/>
              </p:nvSpPr>
              <p:spPr>
                <a:xfrm>
                  <a:off x="7716674" y="140608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楕円 22">
                  <a:extLst>
                    <a:ext uri="{FF2B5EF4-FFF2-40B4-BE49-F238E27FC236}">
                      <a16:creationId xmlns:a16="http://schemas.microsoft.com/office/drawing/2014/main" id="{71EC13E0-8F57-42F3-860B-7868D6BBF443}"/>
                    </a:ext>
                  </a:extLst>
                </p:cNvPr>
                <p:cNvSpPr/>
                <p:nvPr/>
              </p:nvSpPr>
              <p:spPr>
                <a:xfrm>
                  <a:off x="8142255" y="14253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楕円 22">
                  <a:extLst>
                    <a:ext uri="{FF2B5EF4-FFF2-40B4-BE49-F238E27FC236}">
                      <a16:creationId xmlns:a16="http://schemas.microsoft.com/office/drawing/2014/main" id="{7BC96DF7-06DC-4437-80CA-EFB5D5FD7FB7}"/>
                    </a:ext>
                  </a:extLst>
                </p:cNvPr>
                <p:cNvSpPr/>
                <p:nvPr/>
              </p:nvSpPr>
              <p:spPr>
                <a:xfrm>
                  <a:off x="8313705" y="18277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楕円 22">
                  <a:extLst>
                    <a:ext uri="{FF2B5EF4-FFF2-40B4-BE49-F238E27FC236}">
                      <a16:creationId xmlns:a16="http://schemas.microsoft.com/office/drawing/2014/main" id="{C4077544-B265-4FCD-A872-A28E8C1613A6}"/>
                    </a:ext>
                  </a:extLst>
                </p:cNvPr>
                <p:cNvSpPr/>
                <p:nvPr/>
              </p:nvSpPr>
              <p:spPr>
                <a:xfrm>
                  <a:off x="7485030" y="16539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楕円 22">
                  <a:extLst>
                    <a:ext uri="{FF2B5EF4-FFF2-40B4-BE49-F238E27FC236}">
                      <a16:creationId xmlns:a16="http://schemas.microsoft.com/office/drawing/2014/main" id="{34A6E043-C415-42F2-B8E8-B021A8FB8A42}"/>
                    </a:ext>
                  </a:extLst>
                </p:cNvPr>
                <p:cNvSpPr/>
                <p:nvPr/>
              </p:nvSpPr>
              <p:spPr>
                <a:xfrm>
                  <a:off x="7482649" y="205396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楕円 22">
                  <a:extLst>
                    <a:ext uri="{FF2B5EF4-FFF2-40B4-BE49-F238E27FC236}">
                      <a16:creationId xmlns:a16="http://schemas.microsoft.com/office/drawing/2014/main" id="{AE6655D6-4E6D-4FAC-9454-7E0B34BFA42A}"/>
                    </a:ext>
                  </a:extLst>
                </p:cNvPr>
                <p:cNvSpPr/>
                <p:nvPr/>
              </p:nvSpPr>
              <p:spPr>
                <a:xfrm>
                  <a:off x="8135111" y="20730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AD4462D-83AC-4712-91A1-96372F23B927}"/>
              </a:ext>
            </a:extLst>
          </p:cNvPr>
          <p:cNvGrpSpPr/>
          <p:nvPr/>
        </p:nvGrpSpPr>
        <p:grpSpPr>
          <a:xfrm>
            <a:off x="6636345" y="3812587"/>
            <a:ext cx="2602906" cy="2631009"/>
            <a:chOff x="6636345" y="3812587"/>
            <a:chExt cx="2602906" cy="2631009"/>
          </a:xfrm>
        </p:grpSpPr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4721FB93-0053-4BBA-835F-EED169F5427D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19969B3-F996-4ECC-99C3-E05E822CF4CA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48466"/>
              <a:chOff x="7315016" y="4095130"/>
              <a:chExt cx="1182186" cy="2348466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9C221B49-9D22-4547-A529-77A131B69F38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48466"/>
                <a:chOff x="7315016" y="4095130"/>
                <a:chExt cx="1182186" cy="2348466"/>
              </a:xfrm>
            </p:grpSpPr>
            <p:sp>
              <p:nvSpPr>
                <p:cNvPr id="425" name="正方形/長方形 424">
                  <a:extLst>
                    <a:ext uri="{FF2B5EF4-FFF2-40B4-BE49-F238E27FC236}">
                      <a16:creationId xmlns:a16="http://schemas.microsoft.com/office/drawing/2014/main" id="{AA852D9C-DD4F-42E4-AC87-7E786015DF89}"/>
                    </a:ext>
                  </a:extLst>
                </p:cNvPr>
                <p:cNvSpPr/>
                <p:nvPr/>
              </p:nvSpPr>
              <p:spPr>
                <a:xfrm>
                  <a:off x="8296180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正方形/長方形 425">
                  <a:extLst>
                    <a:ext uri="{FF2B5EF4-FFF2-40B4-BE49-F238E27FC236}">
                      <a16:creationId xmlns:a16="http://schemas.microsoft.com/office/drawing/2014/main" id="{34D1222D-52BA-4DA2-876A-F8241F920FB4}"/>
                    </a:ext>
                  </a:extLst>
                </p:cNvPr>
                <p:cNvSpPr/>
                <p:nvPr/>
              </p:nvSpPr>
              <p:spPr>
                <a:xfrm>
                  <a:off x="7427024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951BCF1B-FBEF-4DA1-AFEE-709FBCDD5189}"/>
                    </a:ext>
                  </a:extLst>
                </p:cNvPr>
                <p:cNvSpPr/>
                <p:nvPr/>
              </p:nvSpPr>
              <p:spPr>
                <a:xfrm>
                  <a:off x="7405937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8735DAFB-4618-4297-972D-FA5EFB2F8034}"/>
                    </a:ext>
                  </a:extLst>
                </p:cNvPr>
                <p:cNvSpPr/>
                <p:nvPr/>
              </p:nvSpPr>
              <p:spPr>
                <a:xfrm>
                  <a:off x="8297457" y="5530968"/>
                  <a:ext cx="118131" cy="670536"/>
                </a:xfrm>
                <a:custGeom>
                  <a:avLst/>
                  <a:gdLst>
                    <a:gd name="connsiteX0" fmla="*/ 0 w 118131"/>
                    <a:gd name="connsiteY0" fmla="*/ 0 h 670536"/>
                    <a:gd name="connsiteX1" fmla="*/ 11728 w 118131"/>
                    <a:gd name="connsiteY1" fmla="*/ 9676 h 670536"/>
                    <a:gd name="connsiteX2" fmla="*/ 118131 w 118131"/>
                    <a:gd name="connsiteY2" fmla="*/ 266557 h 670536"/>
                    <a:gd name="connsiteX3" fmla="*/ 118131 w 118131"/>
                    <a:gd name="connsiteY3" fmla="*/ 670536 h 670536"/>
                    <a:gd name="connsiteX4" fmla="*/ 7360 w 118131"/>
                    <a:gd name="connsiteY4" fmla="*/ 670536 h 670536"/>
                    <a:gd name="connsiteX5" fmla="*/ 7360 w 118131"/>
                    <a:gd name="connsiteY5" fmla="*/ 53454 h 670536"/>
                    <a:gd name="connsiteX6" fmla="*/ 2919 w 118131"/>
                    <a:gd name="connsiteY6" fmla="*/ 9404 h 67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131" h="670536">
                      <a:moveTo>
                        <a:pt x="0" y="0"/>
                      </a:moveTo>
                      <a:lnTo>
                        <a:pt x="11728" y="9676"/>
                      </a:lnTo>
                      <a:cubicBezTo>
                        <a:pt x="77469" y="75418"/>
                        <a:pt x="118131" y="166239"/>
                        <a:pt x="118131" y="266557"/>
                      </a:cubicBezTo>
                      <a:lnTo>
                        <a:pt x="118131" y="670536"/>
                      </a:lnTo>
                      <a:lnTo>
                        <a:pt x="7360" y="670536"/>
                      </a:lnTo>
                      <a:lnTo>
                        <a:pt x="7360" y="53454"/>
                      </a:lnTo>
                      <a:cubicBezTo>
                        <a:pt x="7360" y="38365"/>
                        <a:pt x="5831" y="23633"/>
                        <a:pt x="2919" y="9404"/>
                      </a:cubicBezTo>
                      <a:close/>
                    </a:path>
                  </a:pathLst>
                </a:cu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CF937A59-0B4B-45AB-B3B1-22932A3CEF66}"/>
                    </a:ext>
                  </a:extLst>
                </p:cNvPr>
                <p:cNvSpPr/>
                <p:nvPr/>
              </p:nvSpPr>
              <p:spPr>
                <a:xfrm>
                  <a:off x="748769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B946256F-7D48-40E1-B685-D8539DA41FB7}"/>
                    </a:ext>
                  </a:extLst>
                </p:cNvPr>
                <p:cNvSpPr/>
                <p:nvPr/>
              </p:nvSpPr>
              <p:spPr>
                <a:xfrm>
                  <a:off x="765909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F7C5843C-A9BB-45D9-B9C5-C116721225D5}"/>
                    </a:ext>
                  </a:extLst>
                </p:cNvPr>
                <p:cNvGrpSpPr/>
                <p:nvPr/>
              </p:nvGrpSpPr>
              <p:grpSpPr>
                <a:xfrm>
                  <a:off x="7315016" y="4095130"/>
                  <a:ext cx="1182186" cy="1254189"/>
                  <a:chOff x="3882425" y="3836649"/>
                  <a:chExt cx="1182186" cy="1254189"/>
                </a:xfrm>
              </p:grpSpPr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85384892-52DD-4267-8F50-0D276830083D}"/>
                      </a:ext>
                    </a:extLst>
                  </p:cNvPr>
                  <p:cNvGrpSpPr/>
                  <p:nvPr/>
                </p:nvGrpSpPr>
                <p:grpSpPr>
                  <a:xfrm>
                    <a:off x="3882425" y="3836649"/>
                    <a:ext cx="1182186" cy="1254189"/>
                    <a:chOff x="5138890" y="3817636"/>
                    <a:chExt cx="860611" cy="913028"/>
                  </a:xfrm>
                </p:grpSpPr>
                <p:sp>
                  <p:nvSpPr>
                    <p:cNvPr id="157" name="雲 391">
                      <a:extLst>
                        <a:ext uri="{FF2B5EF4-FFF2-40B4-BE49-F238E27FC236}">
                          <a16:creationId xmlns:a16="http://schemas.microsoft.com/office/drawing/2014/main" id="{B39318C2-7B91-48F1-BCA5-D7E1E515D8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8890" y="3817636"/>
                      <a:ext cx="860611" cy="624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8791" h="684142">
                          <a:moveTo>
                            <a:pt x="390797" y="508"/>
                          </a:moveTo>
                          <a:cubicBezTo>
                            <a:pt x="396003" y="-92"/>
                            <a:pt x="401215" y="35"/>
                            <a:pt x="406166" y="2032"/>
                          </a:cubicBezTo>
                          <a:cubicBezTo>
                            <a:pt x="406732" y="1224"/>
                            <a:pt x="407453" y="1069"/>
                            <a:pt x="408176" y="930"/>
                          </a:cubicBezTo>
                          <a:cubicBezTo>
                            <a:pt x="429611" y="-3209"/>
                            <a:pt x="451022" y="6582"/>
                            <a:pt x="464396" y="28234"/>
                          </a:cubicBezTo>
                          <a:cubicBezTo>
                            <a:pt x="477769" y="6582"/>
                            <a:pt x="499181" y="-3209"/>
                            <a:pt x="520615" y="930"/>
                          </a:cubicBezTo>
                          <a:cubicBezTo>
                            <a:pt x="521339" y="1069"/>
                            <a:pt x="522059" y="1224"/>
                            <a:pt x="522625" y="2032"/>
                          </a:cubicBezTo>
                          <a:cubicBezTo>
                            <a:pt x="535574" y="-1254"/>
                            <a:pt x="549192" y="1211"/>
                            <a:pt x="561945" y="8686"/>
                          </a:cubicBezTo>
                          <a:lnTo>
                            <a:pt x="590055" y="37923"/>
                          </a:lnTo>
                          <a:cubicBezTo>
                            <a:pt x="628400" y="2229"/>
                            <a:pt x="683194" y="20259"/>
                            <a:pt x="706518" y="80110"/>
                          </a:cubicBezTo>
                          <a:cubicBezTo>
                            <a:pt x="749907" y="45522"/>
                            <a:pt x="805137" y="56745"/>
                            <a:pt x="839202" y="107099"/>
                          </a:cubicBezTo>
                          <a:cubicBezTo>
                            <a:pt x="860762" y="138980"/>
                            <a:pt x="870767" y="182290"/>
                            <a:pt x="866477" y="225236"/>
                          </a:cubicBezTo>
                          <a:cubicBezTo>
                            <a:pt x="866667" y="225964"/>
                            <a:pt x="866872" y="226676"/>
                            <a:pt x="867062" y="227404"/>
                          </a:cubicBezTo>
                          <a:cubicBezTo>
                            <a:pt x="899007" y="231900"/>
                            <a:pt x="924429" y="266060"/>
                            <a:pt x="928291" y="309671"/>
                          </a:cubicBezTo>
                          <a:cubicBezTo>
                            <a:pt x="931584" y="346918"/>
                            <a:pt x="918414" y="383279"/>
                            <a:pt x="894764" y="402227"/>
                          </a:cubicBezTo>
                          <a:cubicBezTo>
                            <a:pt x="911433" y="426383"/>
                            <a:pt x="917464" y="460670"/>
                            <a:pt x="910641" y="492440"/>
                          </a:cubicBezTo>
                          <a:cubicBezTo>
                            <a:pt x="901223" y="536351"/>
                            <a:pt x="869801" y="564607"/>
                            <a:pt x="836337" y="559273"/>
                          </a:cubicBezTo>
                          <a:cubicBezTo>
                            <a:pt x="802272" y="640431"/>
                            <a:pt x="726036" y="667516"/>
                            <a:pt x="667340" y="619330"/>
                          </a:cubicBezTo>
                          <a:cubicBezTo>
                            <a:pt x="642472" y="670096"/>
                            <a:pt x="597072" y="694347"/>
                            <a:pt x="553572" y="680116"/>
                          </a:cubicBezTo>
                          <a:cubicBezTo>
                            <a:pt x="520921" y="669433"/>
                            <a:pt x="494102" y="638537"/>
                            <a:pt x="483380" y="596366"/>
                          </a:cubicBezTo>
                          <a:cubicBezTo>
                            <a:pt x="476530" y="595229"/>
                            <a:pt x="469962" y="592400"/>
                            <a:pt x="464396" y="587273"/>
                          </a:cubicBezTo>
                          <a:cubicBezTo>
                            <a:pt x="458829" y="592400"/>
                            <a:pt x="452261" y="595229"/>
                            <a:pt x="445411" y="596366"/>
                          </a:cubicBezTo>
                          <a:cubicBezTo>
                            <a:pt x="434690" y="638537"/>
                            <a:pt x="407871" y="669433"/>
                            <a:pt x="375219" y="680116"/>
                          </a:cubicBezTo>
                          <a:cubicBezTo>
                            <a:pt x="331719" y="694347"/>
                            <a:pt x="286320" y="670096"/>
                            <a:pt x="261452" y="619330"/>
                          </a:cubicBezTo>
                          <a:cubicBezTo>
                            <a:pt x="202755" y="667516"/>
                            <a:pt x="126520" y="640431"/>
                            <a:pt x="92454" y="559273"/>
                          </a:cubicBezTo>
                          <a:cubicBezTo>
                            <a:pt x="58991" y="564607"/>
                            <a:pt x="27569" y="536351"/>
                            <a:pt x="18150" y="492440"/>
                          </a:cubicBezTo>
                          <a:cubicBezTo>
                            <a:pt x="11328" y="460670"/>
                            <a:pt x="17359" y="426383"/>
                            <a:pt x="34027" y="402227"/>
                          </a:cubicBezTo>
                          <a:cubicBezTo>
                            <a:pt x="10378" y="383279"/>
                            <a:pt x="-2793" y="346918"/>
                            <a:pt x="500" y="309671"/>
                          </a:cubicBezTo>
                          <a:cubicBezTo>
                            <a:pt x="4363" y="266060"/>
                            <a:pt x="29785" y="231900"/>
                            <a:pt x="61729" y="227404"/>
                          </a:cubicBezTo>
                          <a:cubicBezTo>
                            <a:pt x="61919" y="226676"/>
                            <a:pt x="62125" y="225964"/>
                            <a:pt x="62315" y="225236"/>
                          </a:cubicBezTo>
                          <a:cubicBezTo>
                            <a:pt x="58025" y="182290"/>
                            <a:pt x="68029" y="138980"/>
                            <a:pt x="89589" y="107099"/>
                          </a:cubicBezTo>
                          <a:cubicBezTo>
                            <a:pt x="123655" y="56745"/>
                            <a:pt x="178884" y="45522"/>
                            <a:pt x="222273" y="80110"/>
                          </a:cubicBezTo>
                          <a:cubicBezTo>
                            <a:pt x="245597" y="20259"/>
                            <a:pt x="300392" y="2229"/>
                            <a:pt x="338736" y="37923"/>
                          </a:cubicBezTo>
                          <a:lnTo>
                            <a:pt x="366846" y="8686"/>
                          </a:lnTo>
                          <a:cubicBezTo>
                            <a:pt x="374611" y="4135"/>
                            <a:pt x="382696" y="1441"/>
                            <a:pt x="390797" y="508"/>
                          </a:cubicBezTo>
                          <a:close/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58" name="グループ化 157">
                      <a:extLst>
                        <a:ext uri="{FF2B5EF4-FFF2-40B4-BE49-F238E27FC236}">
                          <a16:creationId xmlns:a16="http://schemas.microsoft.com/office/drawing/2014/main" id="{9997A9D4-5060-4247-A5AD-22577F655D7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51912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67" name="グループ化 166">
                        <a:extLst>
                          <a:ext uri="{FF2B5EF4-FFF2-40B4-BE49-F238E27FC236}">
                            <a16:creationId xmlns:a16="http://schemas.microsoft.com/office/drawing/2014/main" id="{BAFED858-F274-4556-B696-02CA0DAD62B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2" name="円/楕円 256">
                          <a:extLst>
                            <a:ext uri="{FF2B5EF4-FFF2-40B4-BE49-F238E27FC236}">
                              <a16:creationId xmlns:a16="http://schemas.microsoft.com/office/drawing/2014/main" id="{2EDDD2CE-A20E-48D9-BD3B-D2A3A27EF3B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3" name="円/楕円 257">
                          <a:extLst>
                            <a:ext uri="{FF2B5EF4-FFF2-40B4-BE49-F238E27FC236}">
                              <a16:creationId xmlns:a16="http://schemas.microsoft.com/office/drawing/2014/main" id="{10B336E5-5A79-4F16-A60A-A5508F5E31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8" name="グループ化 167">
                        <a:extLst>
                          <a:ext uri="{FF2B5EF4-FFF2-40B4-BE49-F238E27FC236}">
                            <a16:creationId xmlns:a16="http://schemas.microsoft.com/office/drawing/2014/main" id="{B7F3FC30-F659-422E-8C68-E74C89B9F91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0" name="円/楕円 254">
                          <a:extLst>
                            <a:ext uri="{FF2B5EF4-FFF2-40B4-BE49-F238E27FC236}">
                              <a16:creationId xmlns:a16="http://schemas.microsoft.com/office/drawing/2014/main" id="{C35ACC7A-96CC-4818-AEE0-2728D720AC5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1" name="円/楕円 255">
                          <a:extLst>
                            <a:ext uri="{FF2B5EF4-FFF2-40B4-BE49-F238E27FC236}">
                              <a16:creationId xmlns:a16="http://schemas.microsoft.com/office/drawing/2014/main" id="{4A56AC60-68DB-47F3-A7BC-1CC9ECB120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9" name="円/楕円 253">
                        <a:extLst>
                          <a:ext uri="{FF2B5EF4-FFF2-40B4-BE49-F238E27FC236}">
                            <a16:creationId xmlns:a16="http://schemas.microsoft.com/office/drawing/2014/main" id="{F5AB33CE-693D-46AE-8175-F5D038DB78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0" name="円/楕円 27">
                      <a:extLst>
                        <a:ext uri="{FF2B5EF4-FFF2-40B4-BE49-F238E27FC236}">
                          <a16:creationId xmlns:a16="http://schemas.microsoft.com/office/drawing/2014/main" id="{3CAC334A-97C9-4C83-895E-6A71E4151D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9078" y="462140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4" name="円/楕円 247">
                      <a:extLst>
                        <a:ext uri="{FF2B5EF4-FFF2-40B4-BE49-F238E27FC236}">
                          <a16:creationId xmlns:a16="http://schemas.microsoft.com/office/drawing/2014/main" id="{7C3FA14A-8751-4EBE-8130-B53ABF9A7A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09070" y="4464806"/>
                      <a:ext cx="118869" cy="69275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月 164">
                      <a:extLst>
                        <a:ext uri="{FF2B5EF4-FFF2-40B4-BE49-F238E27FC236}">
                          <a16:creationId xmlns:a16="http://schemas.microsoft.com/office/drawing/2014/main" id="{7B95197F-35D5-4795-8FE5-808B1B317FE9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5419033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月 165">
                      <a:extLst>
                        <a:ext uri="{FF2B5EF4-FFF2-40B4-BE49-F238E27FC236}">
                          <a16:creationId xmlns:a16="http://schemas.microsoft.com/office/drawing/2014/main" id="{143CFD11-7FEB-4334-853E-628366DC93FB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5664228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93854838-1961-408B-AD40-97BB2B226127}"/>
                      </a:ext>
                    </a:extLst>
                  </p:cNvPr>
                  <p:cNvSpPr/>
                  <p:nvPr/>
                </p:nvSpPr>
                <p:spPr>
                  <a:xfrm>
                    <a:off x="4418381" y="4674583"/>
                    <a:ext cx="108376" cy="164125"/>
                  </a:xfrm>
                  <a:custGeom>
                    <a:avLst/>
                    <a:gdLst>
                      <a:gd name="connsiteX0" fmla="*/ 14178 w 108376"/>
                      <a:gd name="connsiteY0" fmla="*/ 0 h 164125"/>
                      <a:gd name="connsiteX1" fmla="*/ 54189 w 108376"/>
                      <a:gd name="connsiteY1" fmla="*/ 3841 h 164125"/>
                      <a:gd name="connsiteX2" fmla="*/ 94198 w 108376"/>
                      <a:gd name="connsiteY2" fmla="*/ 0 h 164125"/>
                      <a:gd name="connsiteX3" fmla="*/ 104118 w 108376"/>
                      <a:gd name="connsiteY3" fmla="*/ 26832 h 164125"/>
                      <a:gd name="connsiteX4" fmla="*/ 108376 w 108376"/>
                      <a:gd name="connsiteY4" fmla="*/ 65299 h 164125"/>
                      <a:gd name="connsiteX5" fmla="*/ 54188 w 108376"/>
                      <a:gd name="connsiteY5" fmla="*/ 164125 h 164125"/>
                      <a:gd name="connsiteX6" fmla="*/ 0 w 108376"/>
                      <a:gd name="connsiteY6" fmla="*/ 65299 h 164125"/>
                      <a:gd name="connsiteX7" fmla="*/ 4259 w 108376"/>
                      <a:gd name="connsiteY7" fmla="*/ 26832 h 164125"/>
                      <a:gd name="connsiteX0" fmla="*/ 54189 w 145629"/>
                      <a:gd name="connsiteY0" fmla="*/ 3841 h 164125"/>
                      <a:gd name="connsiteX1" fmla="*/ 94198 w 145629"/>
                      <a:gd name="connsiteY1" fmla="*/ 0 h 164125"/>
                      <a:gd name="connsiteX2" fmla="*/ 104118 w 145629"/>
                      <a:gd name="connsiteY2" fmla="*/ 26832 h 164125"/>
                      <a:gd name="connsiteX3" fmla="*/ 108376 w 145629"/>
                      <a:gd name="connsiteY3" fmla="*/ 65299 h 164125"/>
                      <a:gd name="connsiteX4" fmla="*/ 54188 w 145629"/>
                      <a:gd name="connsiteY4" fmla="*/ 164125 h 164125"/>
                      <a:gd name="connsiteX5" fmla="*/ 0 w 145629"/>
                      <a:gd name="connsiteY5" fmla="*/ 65299 h 164125"/>
                      <a:gd name="connsiteX6" fmla="*/ 4259 w 145629"/>
                      <a:gd name="connsiteY6" fmla="*/ 26832 h 164125"/>
                      <a:gd name="connsiteX7" fmla="*/ 14178 w 145629"/>
                      <a:gd name="connsiteY7" fmla="*/ 0 h 164125"/>
                      <a:gd name="connsiteX8" fmla="*/ 145629 w 145629"/>
                      <a:gd name="connsiteY8" fmla="*/ 95281 h 164125"/>
                      <a:gd name="connsiteX0" fmla="*/ 54189 w 108376"/>
                      <a:gd name="connsiteY0" fmla="*/ 3841 h 164125"/>
                      <a:gd name="connsiteX1" fmla="*/ 94198 w 108376"/>
                      <a:gd name="connsiteY1" fmla="*/ 0 h 164125"/>
                      <a:gd name="connsiteX2" fmla="*/ 104118 w 108376"/>
                      <a:gd name="connsiteY2" fmla="*/ 26832 h 164125"/>
                      <a:gd name="connsiteX3" fmla="*/ 108376 w 108376"/>
                      <a:gd name="connsiteY3" fmla="*/ 65299 h 164125"/>
                      <a:gd name="connsiteX4" fmla="*/ 54188 w 108376"/>
                      <a:gd name="connsiteY4" fmla="*/ 164125 h 164125"/>
                      <a:gd name="connsiteX5" fmla="*/ 0 w 108376"/>
                      <a:gd name="connsiteY5" fmla="*/ 65299 h 164125"/>
                      <a:gd name="connsiteX6" fmla="*/ 4259 w 108376"/>
                      <a:gd name="connsiteY6" fmla="*/ 26832 h 164125"/>
                      <a:gd name="connsiteX7" fmla="*/ 14178 w 108376"/>
                      <a:gd name="connsiteY7" fmla="*/ 0 h 164125"/>
                      <a:gd name="connsiteX0" fmla="*/ 94198 w 108376"/>
                      <a:gd name="connsiteY0" fmla="*/ 0 h 164125"/>
                      <a:gd name="connsiteX1" fmla="*/ 104118 w 108376"/>
                      <a:gd name="connsiteY1" fmla="*/ 26832 h 164125"/>
                      <a:gd name="connsiteX2" fmla="*/ 108376 w 108376"/>
                      <a:gd name="connsiteY2" fmla="*/ 65299 h 164125"/>
                      <a:gd name="connsiteX3" fmla="*/ 54188 w 108376"/>
                      <a:gd name="connsiteY3" fmla="*/ 164125 h 164125"/>
                      <a:gd name="connsiteX4" fmla="*/ 0 w 108376"/>
                      <a:gd name="connsiteY4" fmla="*/ 65299 h 164125"/>
                      <a:gd name="connsiteX5" fmla="*/ 4259 w 108376"/>
                      <a:gd name="connsiteY5" fmla="*/ 26832 h 164125"/>
                      <a:gd name="connsiteX6" fmla="*/ 14178 w 108376"/>
                      <a:gd name="connsiteY6" fmla="*/ 0 h 164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8376" h="164125">
                        <a:moveTo>
                          <a:pt x="94198" y="0"/>
                        </a:moveTo>
                        <a:lnTo>
                          <a:pt x="104118" y="26832"/>
                        </a:lnTo>
                        <a:cubicBezTo>
                          <a:pt x="106860" y="38655"/>
                          <a:pt x="108376" y="51654"/>
                          <a:pt x="108376" y="65299"/>
                        </a:cubicBezTo>
                        <a:cubicBezTo>
                          <a:pt x="108376" y="119879"/>
                          <a:pt x="84115" y="164125"/>
                          <a:pt x="54188" y="164125"/>
                        </a:cubicBezTo>
                        <a:cubicBezTo>
                          <a:pt x="24261" y="164125"/>
                          <a:pt x="0" y="119879"/>
                          <a:pt x="0" y="65299"/>
                        </a:cubicBezTo>
                        <a:cubicBezTo>
                          <a:pt x="0" y="51654"/>
                          <a:pt x="1517" y="38655"/>
                          <a:pt x="4259" y="26832"/>
                        </a:cubicBezTo>
                        <a:lnTo>
                          <a:pt x="14178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7391A85D-A009-4257-A1BC-1C280F0779E8}"/>
                    </a:ext>
                  </a:extLst>
                </p:cNvPr>
                <p:cNvGrpSpPr/>
                <p:nvPr/>
              </p:nvGrpSpPr>
              <p:grpSpPr>
                <a:xfrm>
                  <a:off x="7450932" y="4700173"/>
                  <a:ext cx="916780" cy="662032"/>
                  <a:chOff x="7463927" y="1789359"/>
                  <a:chExt cx="946143" cy="682796"/>
                </a:xfrm>
              </p:grpSpPr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3BE11683-7CAE-4FD3-B227-E437768A9CDC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1204C124-4CC9-4C2F-BA66-9E5BA01D93D4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F2EF3B7F-C013-4E8A-BEE8-7FB1453B0800}"/>
                  </a:ext>
                </a:extLst>
              </p:cNvPr>
              <p:cNvGrpSpPr/>
              <p:nvPr/>
            </p:nvGrpSpPr>
            <p:grpSpPr>
              <a:xfrm>
                <a:off x="7529794" y="4571106"/>
                <a:ext cx="763879" cy="264105"/>
                <a:chOff x="7529794" y="4571106"/>
                <a:chExt cx="763879" cy="264105"/>
              </a:xfrm>
            </p:grpSpPr>
            <p:sp>
              <p:nvSpPr>
                <p:cNvPr id="548" name="円/楕円 27">
                  <a:extLst>
                    <a:ext uri="{FF2B5EF4-FFF2-40B4-BE49-F238E27FC236}">
                      <a16:creationId xmlns:a16="http://schemas.microsoft.com/office/drawing/2014/main" id="{E2F9519F-6FEA-43A0-8F31-34F43E4F43D1}"/>
                    </a:ext>
                  </a:extLst>
                </p:cNvPr>
                <p:cNvSpPr/>
                <p:nvPr/>
              </p:nvSpPr>
              <p:spPr>
                <a:xfrm>
                  <a:off x="7529794" y="4571106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円/楕円 27">
                  <a:extLst>
                    <a:ext uri="{FF2B5EF4-FFF2-40B4-BE49-F238E27FC236}">
                      <a16:creationId xmlns:a16="http://schemas.microsoft.com/office/drawing/2014/main" id="{A4215753-B381-4E1C-ACCE-28E34F969622}"/>
                    </a:ext>
                  </a:extLst>
                </p:cNvPr>
                <p:cNvSpPr/>
                <p:nvPr/>
              </p:nvSpPr>
              <p:spPr>
                <a:xfrm>
                  <a:off x="8068052" y="4571106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5A0B42E8-D59B-4994-855D-03B98CC21933}"/>
                    </a:ext>
                  </a:extLst>
                </p:cNvPr>
                <p:cNvSpPr/>
                <p:nvPr/>
              </p:nvSpPr>
              <p:spPr>
                <a:xfrm>
                  <a:off x="7570377" y="467852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0D04BE52-E813-4F3C-B630-19D06386ED36}"/>
                    </a:ext>
                  </a:extLst>
                </p:cNvPr>
                <p:cNvSpPr/>
                <p:nvPr/>
              </p:nvSpPr>
              <p:spPr>
                <a:xfrm>
                  <a:off x="8081409" y="467852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B2ED0DFB-55FC-45F9-A398-358A6D8B6869}"/>
                  </a:ext>
                </a:extLst>
              </p:cNvPr>
              <p:cNvGrpSpPr/>
              <p:nvPr/>
            </p:nvGrpSpPr>
            <p:grpSpPr>
              <a:xfrm>
                <a:off x="7332252" y="4217866"/>
                <a:ext cx="991825" cy="1001058"/>
                <a:chOff x="7332252" y="4217866"/>
                <a:chExt cx="991825" cy="1001058"/>
              </a:xfrm>
            </p:grpSpPr>
            <p:sp>
              <p:nvSpPr>
                <p:cNvPr id="553" name="楕円 22">
                  <a:extLst>
                    <a:ext uri="{FF2B5EF4-FFF2-40B4-BE49-F238E27FC236}">
                      <a16:creationId xmlns:a16="http://schemas.microsoft.com/office/drawing/2014/main" id="{121FB40E-D131-4020-A516-64E491CC79DA}"/>
                    </a:ext>
                  </a:extLst>
                </p:cNvPr>
                <p:cNvSpPr/>
                <p:nvPr/>
              </p:nvSpPr>
              <p:spPr>
                <a:xfrm>
                  <a:off x="8137969" y="43728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楕円 22">
                  <a:extLst>
                    <a:ext uri="{FF2B5EF4-FFF2-40B4-BE49-F238E27FC236}">
                      <a16:creationId xmlns:a16="http://schemas.microsoft.com/office/drawing/2014/main" id="{48C88DC9-1D6C-4BD7-BE9E-EFAF0F700F77}"/>
                    </a:ext>
                  </a:extLst>
                </p:cNvPr>
                <p:cNvSpPr/>
                <p:nvPr/>
              </p:nvSpPr>
              <p:spPr>
                <a:xfrm>
                  <a:off x="7876694" y="421786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楕円 22">
                  <a:extLst>
                    <a:ext uri="{FF2B5EF4-FFF2-40B4-BE49-F238E27FC236}">
                      <a16:creationId xmlns:a16="http://schemas.microsoft.com/office/drawing/2014/main" id="{23EEA056-C161-45E1-B6D1-90FDEC8AF7FF}"/>
                    </a:ext>
                  </a:extLst>
                </p:cNvPr>
                <p:cNvSpPr/>
                <p:nvPr/>
              </p:nvSpPr>
              <p:spPr>
                <a:xfrm>
                  <a:off x="7570377" y="425801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楕円 22">
                  <a:extLst>
                    <a:ext uri="{FF2B5EF4-FFF2-40B4-BE49-F238E27FC236}">
                      <a16:creationId xmlns:a16="http://schemas.microsoft.com/office/drawing/2014/main" id="{18F47EFB-9414-4FA2-ACF4-C2EF9972EFD3}"/>
                    </a:ext>
                  </a:extLst>
                </p:cNvPr>
                <p:cNvSpPr/>
                <p:nvPr/>
              </p:nvSpPr>
              <p:spPr>
                <a:xfrm>
                  <a:off x="7332252" y="459376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楕円 22">
                  <a:extLst>
                    <a:ext uri="{FF2B5EF4-FFF2-40B4-BE49-F238E27FC236}">
                      <a16:creationId xmlns:a16="http://schemas.microsoft.com/office/drawing/2014/main" id="{9574B23D-286E-48F9-9610-3013C7AD870C}"/>
                    </a:ext>
                  </a:extLst>
                </p:cNvPr>
                <p:cNvSpPr/>
                <p:nvPr/>
              </p:nvSpPr>
              <p:spPr>
                <a:xfrm>
                  <a:off x="7529896" y="492476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楕円 22">
                  <a:extLst>
                    <a:ext uri="{FF2B5EF4-FFF2-40B4-BE49-F238E27FC236}">
                      <a16:creationId xmlns:a16="http://schemas.microsoft.com/office/drawing/2014/main" id="{C27E94B0-231E-497A-9B49-40CFDBE86D41}"/>
                    </a:ext>
                  </a:extLst>
                </p:cNvPr>
                <p:cNvSpPr/>
                <p:nvPr/>
              </p:nvSpPr>
              <p:spPr>
                <a:xfrm>
                  <a:off x="8213314" y="505096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楕円 22">
                  <a:extLst>
                    <a:ext uri="{FF2B5EF4-FFF2-40B4-BE49-F238E27FC236}">
                      <a16:creationId xmlns:a16="http://schemas.microsoft.com/office/drawing/2014/main" id="{03060A80-960A-4475-8E7A-80B49813C126}"/>
                    </a:ext>
                  </a:extLst>
                </p:cNvPr>
                <p:cNvSpPr/>
                <p:nvPr/>
              </p:nvSpPr>
              <p:spPr>
                <a:xfrm>
                  <a:off x="7939471" y="457471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6B9DA5C-708E-47EB-B5B1-E4C8302183A4}"/>
              </a:ext>
            </a:extLst>
          </p:cNvPr>
          <p:cNvGrpSpPr/>
          <p:nvPr/>
        </p:nvGrpSpPr>
        <p:grpSpPr>
          <a:xfrm>
            <a:off x="716498" y="3812587"/>
            <a:ext cx="2602906" cy="2631009"/>
            <a:chOff x="716498" y="3812587"/>
            <a:chExt cx="2602906" cy="2631009"/>
          </a:xfrm>
        </p:grpSpPr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8A587ACF-3CEA-4A90-A60A-BCC499C488AC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089C9B7-777D-423C-B1C6-FD15ABE13FC2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61873"/>
              <a:chOff x="1389378" y="4081723"/>
              <a:chExt cx="1267032" cy="2361873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E614159F-558A-4284-9A5C-2DCD06DA102A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61873"/>
                <a:chOff x="1389378" y="4081723"/>
                <a:chExt cx="1267032" cy="2361873"/>
              </a:xfrm>
            </p:grpSpPr>
            <p:sp>
              <p:nvSpPr>
                <p:cNvPr id="373" name="正方形/長方形 372">
                  <a:extLst>
                    <a:ext uri="{FF2B5EF4-FFF2-40B4-BE49-F238E27FC236}">
                      <a16:creationId xmlns:a16="http://schemas.microsoft.com/office/drawing/2014/main" id="{83D69D2A-DEEC-46C4-B525-3738F25DA703}"/>
                    </a:ext>
                  </a:extLst>
                </p:cNvPr>
                <p:cNvSpPr/>
                <p:nvPr/>
              </p:nvSpPr>
              <p:spPr>
                <a:xfrm>
                  <a:off x="2405952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正方形/長方形 373">
                  <a:extLst>
                    <a:ext uri="{FF2B5EF4-FFF2-40B4-BE49-F238E27FC236}">
                      <a16:creationId xmlns:a16="http://schemas.microsoft.com/office/drawing/2014/main" id="{AC045F0F-8EC3-435E-8FE7-6A59219F4737}"/>
                    </a:ext>
                  </a:extLst>
                </p:cNvPr>
                <p:cNvSpPr/>
                <p:nvPr/>
              </p:nvSpPr>
              <p:spPr>
                <a:xfrm>
                  <a:off x="1536796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219989A7-2B3D-450F-887E-1754DF193756}"/>
                    </a:ext>
                  </a:extLst>
                </p:cNvPr>
                <p:cNvSpPr/>
                <p:nvPr/>
              </p:nvSpPr>
              <p:spPr>
                <a:xfrm>
                  <a:off x="1515709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03AEC2C4-BFE2-4E66-8013-FC650E9A158C}"/>
                    </a:ext>
                  </a:extLst>
                </p:cNvPr>
                <p:cNvSpPr/>
                <p:nvPr/>
              </p:nvSpPr>
              <p:spPr>
                <a:xfrm>
                  <a:off x="2407229" y="5530968"/>
                  <a:ext cx="118131" cy="670536"/>
                </a:xfrm>
                <a:custGeom>
                  <a:avLst/>
                  <a:gdLst>
                    <a:gd name="connsiteX0" fmla="*/ 0 w 118131"/>
                    <a:gd name="connsiteY0" fmla="*/ 0 h 670536"/>
                    <a:gd name="connsiteX1" fmla="*/ 11728 w 118131"/>
                    <a:gd name="connsiteY1" fmla="*/ 9676 h 670536"/>
                    <a:gd name="connsiteX2" fmla="*/ 118131 w 118131"/>
                    <a:gd name="connsiteY2" fmla="*/ 266557 h 670536"/>
                    <a:gd name="connsiteX3" fmla="*/ 118131 w 118131"/>
                    <a:gd name="connsiteY3" fmla="*/ 670536 h 670536"/>
                    <a:gd name="connsiteX4" fmla="*/ 7360 w 118131"/>
                    <a:gd name="connsiteY4" fmla="*/ 670536 h 670536"/>
                    <a:gd name="connsiteX5" fmla="*/ 7360 w 118131"/>
                    <a:gd name="connsiteY5" fmla="*/ 53454 h 670536"/>
                    <a:gd name="connsiteX6" fmla="*/ 2919 w 118131"/>
                    <a:gd name="connsiteY6" fmla="*/ 9404 h 67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131" h="670536">
                      <a:moveTo>
                        <a:pt x="0" y="0"/>
                      </a:moveTo>
                      <a:lnTo>
                        <a:pt x="11728" y="9676"/>
                      </a:lnTo>
                      <a:cubicBezTo>
                        <a:pt x="77469" y="75418"/>
                        <a:pt x="118131" y="166239"/>
                        <a:pt x="118131" y="266557"/>
                      </a:cubicBezTo>
                      <a:lnTo>
                        <a:pt x="118131" y="670536"/>
                      </a:lnTo>
                      <a:lnTo>
                        <a:pt x="7360" y="670536"/>
                      </a:lnTo>
                      <a:lnTo>
                        <a:pt x="7360" y="53454"/>
                      </a:lnTo>
                      <a:cubicBezTo>
                        <a:pt x="7360" y="38365"/>
                        <a:pt x="5831" y="23633"/>
                        <a:pt x="2919" y="9404"/>
                      </a:cubicBezTo>
                      <a:close/>
                    </a:path>
                  </a:pathLst>
                </a:cu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61F2EFAA-2B11-40A1-A575-49E537F244B5}"/>
                    </a:ext>
                  </a:extLst>
                </p:cNvPr>
                <p:cNvSpPr/>
                <p:nvPr/>
              </p:nvSpPr>
              <p:spPr>
                <a:xfrm>
                  <a:off x="1597468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ECCFF61B-3C53-452A-BCD3-E5B6574A1957}"/>
                    </a:ext>
                  </a:extLst>
                </p:cNvPr>
                <p:cNvSpPr/>
                <p:nvPr/>
              </p:nvSpPr>
              <p:spPr>
                <a:xfrm>
                  <a:off x="1768870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8060DF1C-531E-4936-BB4A-921BDD630C53}"/>
                    </a:ext>
                  </a:extLst>
                </p:cNvPr>
                <p:cNvGrpSpPr/>
                <p:nvPr/>
              </p:nvGrpSpPr>
              <p:grpSpPr>
                <a:xfrm>
                  <a:off x="1389378" y="4081723"/>
                  <a:ext cx="1267032" cy="1218328"/>
                  <a:chOff x="685503" y="3823242"/>
                  <a:chExt cx="1267032" cy="1218328"/>
                </a:xfrm>
              </p:grpSpPr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58173A23-B300-4DE4-BBA3-F7A7A0B799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503" y="3823242"/>
                    <a:ext cx="1267032" cy="1218328"/>
                    <a:chOff x="878044" y="3848329"/>
                    <a:chExt cx="917606" cy="882334"/>
                  </a:xfrm>
                </p:grpSpPr>
                <p:sp>
                  <p:nvSpPr>
                    <p:cNvPr id="246" name="円/楕円 473">
                      <a:extLst>
                        <a:ext uri="{FF2B5EF4-FFF2-40B4-BE49-F238E27FC236}">
                          <a16:creationId xmlns:a16="http://schemas.microsoft.com/office/drawing/2014/main" id="{77190E78-EA58-40C0-87AD-495E762D71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044" y="3848329"/>
                      <a:ext cx="917606" cy="5607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17606" h="560788">
                          <a:moveTo>
                            <a:pt x="350513" y="0"/>
                          </a:moveTo>
                          <a:cubicBezTo>
                            <a:pt x="389679" y="0"/>
                            <a:pt x="425328" y="15059"/>
                            <a:pt x="451289" y="40456"/>
                          </a:cubicBezTo>
                          <a:cubicBezTo>
                            <a:pt x="477250" y="15059"/>
                            <a:pt x="512899" y="0"/>
                            <a:pt x="552065" y="0"/>
                          </a:cubicBezTo>
                          <a:cubicBezTo>
                            <a:pt x="616429" y="0"/>
                            <a:pt x="671294" y="40669"/>
                            <a:pt x="691209" y="98139"/>
                          </a:cubicBezTo>
                          <a:cubicBezTo>
                            <a:pt x="692807" y="97182"/>
                            <a:pt x="694441" y="97155"/>
                            <a:pt x="696081" y="97155"/>
                          </a:cubicBezTo>
                          <a:cubicBezTo>
                            <a:pt x="778657" y="97155"/>
                            <a:pt x="845598" y="164096"/>
                            <a:pt x="845598" y="246672"/>
                          </a:cubicBezTo>
                          <a:lnTo>
                            <a:pt x="838516" y="281749"/>
                          </a:lnTo>
                          <a:cubicBezTo>
                            <a:pt x="886043" y="305239"/>
                            <a:pt x="917606" y="354569"/>
                            <a:pt x="917606" y="411271"/>
                          </a:cubicBezTo>
                          <a:cubicBezTo>
                            <a:pt x="917606" y="493847"/>
                            <a:pt x="850665" y="560788"/>
                            <a:pt x="768089" y="560788"/>
                          </a:cubicBezTo>
                          <a:cubicBezTo>
                            <a:pt x="685513" y="560788"/>
                            <a:pt x="618572" y="493847"/>
                            <a:pt x="618572" y="411271"/>
                          </a:cubicBezTo>
                          <a:lnTo>
                            <a:pt x="625570" y="376611"/>
                          </a:lnTo>
                          <a:cubicBezTo>
                            <a:pt x="593286" y="360813"/>
                            <a:pt x="568854" y="332439"/>
                            <a:pt x="556937" y="298051"/>
                          </a:cubicBezTo>
                          <a:cubicBezTo>
                            <a:pt x="555339" y="299008"/>
                            <a:pt x="553705" y="299034"/>
                            <a:pt x="552065" y="299034"/>
                          </a:cubicBezTo>
                          <a:cubicBezTo>
                            <a:pt x="512899" y="299034"/>
                            <a:pt x="477250" y="283975"/>
                            <a:pt x="451289" y="258578"/>
                          </a:cubicBezTo>
                          <a:cubicBezTo>
                            <a:pt x="429142" y="280244"/>
                            <a:pt x="399945" y="294386"/>
                            <a:pt x="367269" y="295793"/>
                          </a:cubicBezTo>
                          <a:cubicBezTo>
                            <a:pt x="355155" y="333233"/>
                            <a:pt x="328213" y="363759"/>
                            <a:pt x="292595" y="379380"/>
                          </a:cubicBezTo>
                          <a:cubicBezTo>
                            <a:pt x="297808" y="389212"/>
                            <a:pt x="299034" y="400099"/>
                            <a:pt x="299034" y="411271"/>
                          </a:cubicBezTo>
                          <a:cubicBezTo>
                            <a:pt x="299034" y="493847"/>
                            <a:pt x="232093" y="560788"/>
                            <a:pt x="149517" y="560788"/>
                          </a:cubicBezTo>
                          <a:cubicBezTo>
                            <a:pt x="66941" y="560788"/>
                            <a:pt x="0" y="493847"/>
                            <a:pt x="0" y="411271"/>
                          </a:cubicBezTo>
                          <a:cubicBezTo>
                            <a:pt x="0" y="352234"/>
                            <a:pt x="34217" y="301188"/>
                            <a:pt x="84497" y="278103"/>
                          </a:cubicBezTo>
                          <a:cubicBezTo>
                            <a:pt x="79341" y="268407"/>
                            <a:pt x="78152" y="257678"/>
                            <a:pt x="78152" y="246672"/>
                          </a:cubicBezTo>
                          <a:cubicBezTo>
                            <a:pt x="78152" y="169865"/>
                            <a:pt x="136066" y="106585"/>
                            <a:pt x="210883" y="100544"/>
                          </a:cubicBezTo>
                          <a:cubicBezTo>
                            <a:pt x="229813" y="41769"/>
                            <a:pt x="285285" y="0"/>
                            <a:pt x="350513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47" name="グループ化 246">
                      <a:extLst>
                        <a:ext uri="{FF2B5EF4-FFF2-40B4-BE49-F238E27FC236}">
                          <a16:creationId xmlns:a16="http://schemas.microsoft.com/office/drawing/2014/main" id="{EC301905-86B1-4C15-83EA-45777216C1A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652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2" name="グループ化 261">
                        <a:extLst>
                          <a:ext uri="{FF2B5EF4-FFF2-40B4-BE49-F238E27FC236}">
                            <a16:creationId xmlns:a16="http://schemas.microsoft.com/office/drawing/2014/main" id="{A3E22A89-6914-4CF1-BB20-3C858AC5957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7" name="円/楕円 125">
                          <a:extLst>
                            <a:ext uri="{FF2B5EF4-FFF2-40B4-BE49-F238E27FC236}">
                              <a16:creationId xmlns:a16="http://schemas.microsoft.com/office/drawing/2014/main" id="{2738F795-A783-4E3C-950C-DDEF7F5D53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8" name="円/楕円 126">
                          <a:extLst>
                            <a:ext uri="{FF2B5EF4-FFF2-40B4-BE49-F238E27FC236}">
                              <a16:creationId xmlns:a16="http://schemas.microsoft.com/office/drawing/2014/main" id="{09E6CADC-A728-4372-A1AB-643F61B862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3" name="グループ化 262">
                        <a:extLst>
                          <a:ext uri="{FF2B5EF4-FFF2-40B4-BE49-F238E27FC236}">
                            <a16:creationId xmlns:a16="http://schemas.microsoft.com/office/drawing/2014/main" id="{7480476B-306F-442F-BE15-83C6766356E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5" name="円/楕円 123">
                          <a:extLst>
                            <a:ext uri="{FF2B5EF4-FFF2-40B4-BE49-F238E27FC236}">
                              <a16:creationId xmlns:a16="http://schemas.microsoft.com/office/drawing/2014/main" id="{0B5234B6-F69F-4100-B8CB-D83B2DFD34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6" name="円/楕円 124">
                          <a:extLst>
                            <a:ext uri="{FF2B5EF4-FFF2-40B4-BE49-F238E27FC236}">
                              <a16:creationId xmlns:a16="http://schemas.microsoft.com/office/drawing/2014/main" id="{87F06D85-CA82-4AB6-87E5-DC8AC3FF1BA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4" name="円/楕円 122">
                        <a:extLst>
                          <a:ext uri="{FF2B5EF4-FFF2-40B4-BE49-F238E27FC236}">
                            <a16:creationId xmlns:a16="http://schemas.microsoft.com/office/drawing/2014/main" id="{02F2E342-6A55-49B6-B434-C817F6EB8C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48" name="円/楕円 27">
                      <a:extLst>
                        <a:ext uri="{FF2B5EF4-FFF2-40B4-BE49-F238E27FC236}">
                          <a16:creationId xmlns:a16="http://schemas.microsoft.com/office/drawing/2014/main" id="{45616376-4761-479B-B27E-4356C8E533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3947" y="4621406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1" name="円/楕円 27">
                      <a:extLst>
                        <a:ext uri="{FF2B5EF4-FFF2-40B4-BE49-F238E27FC236}">
                          <a16:creationId xmlns:a16="http://schemas.microsoft.com/office/drawing/2014/main" id="{C170E341-0301-455D-8BFD-0E09CF391DFF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1138253" y="4540799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2" name="円/楕円 27">
                      <a:extLst>
                        <a:ext uri="{FF2B5EF4-FFF2-40B4-BE49-F238E27FC236}">
                          <a16:creationId xmlns:a16="http://schemas.microsoft.com/office/drawing/2014/main" id="{60DAEAF1-34BE-40C0-87BD-76B0CB3A322A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410675" y="4540800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7" name="円/楕円 64">
                      <a:extLst>
                        <a:ext uri="{FF2B5EF4-FFF2-40B4-BE49-F238E27FC236}">
                          <a16:creationId xmlns:a16="http://schemas.microsoft.com/office/drawing/2014/main" id="{E562C590-822C-484A-A610-7F52FE028D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96842" y="4454106"/>
                      <a:ext cx="80010" cy="79457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5D8357AF-8E28-4EEC-AF4C-36BA28D1D535}"/>
                      </a:ext>
                    </a:extLst>
                  </p:cNvPr>
                  <p:cNvSpPr/>
                  <p:nvPr/>
                </p:nvSpPr>
                <p:spPr>
                  <a:xfrm>
                    <a:off x="914212" y="3917913"/>
                    <a:ext cx="805200" cy="231722"/>
                  </a:xfrm>
                  <a:custGeom>
                    <a:avLst/>
                    <a:gdLst>
                      <a:gd name="connsiteX0" fmla="*/ 397220 w 936481"/>
                      <a:gd name="connsiteY0" fmla="*/ 0 h 353810"/>
                      <a:gd name="connsiteX1" fmla="*/ 468241 w 936481"/>
                      <a:gd name="connsiteY1" fmla="*/ 1108 h 353810"/>
                      <a:gd name="connsiteX2" fmla="*/ 539261 w 936481"/>
                      <a:gd name="connsiteY2" fmla="*/ 0 h 353810"/>
                      <a:gd name="connsiteX3" fmla="*/ 735498 w 936481"/>
                      <a:gd name="connsiteY3" fmla="*/ 73423 h 353810"/>
                      <a:gd name="connsiteX4" fmla="*/ 929649 w 936481"/>
                      <a:gd name="connsiteY4" fmla="*/ 321656 h 353810"/>
                      <a:gd name="connsiteX5" fmla="*/ 617597 w 936481"/>
                      <a:gd name="connsiteY5" fmla="*/ 277633 h 353810"/>
                      <a:gd name="connsiteX6" fmla="*/ 523711 w 936481"/>
                      <a:gd name="connsiteY6" fmla="*/ 212729 h 353810"/>
                      <a:gd name="connsiteX7" fmla="*/ 468241 w 936481"/>
                      <a:gd name="connsiteY7" fmla="*/ 156840 h 353810"/>
                      <a:gd name="connsiteX8" fmla="*/ 412771 w 936481"/>
                      <a:gd name="connsiteY8" fmla="*/ 212729 h 353810"/>
                      <a:gd name="connsiteX9" fmla="*/ 318884 w 936481"/>
                      <a:gd name="connsiteY9" fmla="*/ 277633 h 353810"/>
                      <a:gd name="connsiteX10" fmla="*/ 6832 w 936481"/>
                      <a:gd name="connsiteY10" fmla="*/ 321656 h 353810"/>
                      <a:gd name="connsiteX11" fmla="*/ 200983 w 936481"/>
                      <a:gd name="connsiteY11" fmla="*/ 73423 h 353810"/>
                      <a:gd name="connsiteX12" fmla="*/ 397220 w 936481"/>
                      <a:gd name="connsiteY12" fmla="*/ 0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12" fmla="*/ 559681 w 936481"/>
                      <a:gd name="connsiteY12" fmla="*/ 92548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10" fmla="*/ 397220 w 936481"/>
                      <a:gd name="connsiteY10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0" fmla="*/ 735498 w 936481"/>
                      <a:gd name="connsiteY0" fmla="*/ 0 h 280387"/>
                      <a:gd name="connsiteX1" fmla="*/ 929649 w 936481"/>
                      <a:gd name="connsiteY1" fmla="*/ 248233 h 280387"/>
                      <a:gd name="connsiteX2" fmla="*/ 617597 w 936481"/>
                      <a:gd name="connsiteY2" fmla="*/ 204210 h 280387"/>
                      <a:gd name="connsiteX3" fmla="*/ 523711 w 936481"/>
                      <a:gd name="connsiteY3" fmla="*/ 139306 h 280387"/>
                      <a:gd name="connsiteX4" fmla="*/ 468241 w 936481"/>
                      <a:gd name="connsiteY4" fmla="*/ 83417 h 280387"/>
                      <a:gd name="connsiteX5" fmla="*/ 412771 w 936481"/>
                      <a:gd name="connsiteY5" fmla="*/ 139306 h 280387"/>
                      <a:gd name="connsiteX6" fmla="*/ 318884 w 936481"/>
                      <a:gd name="connsiteY6" fmla="*/ 204210 h 280387"/>
                      <a:gd name="connsiteX7" fmla="*/ 6832 w 936481"/>
                      <a:gd name="connsiteY7" fmla="*/ 248233 h 280387"/>
                      <a:gd name="connsiteX8" fmla="*/ 200983 w 936481"/>
                      <a:gd name="connsiteY8" fmla="*/ 0 h 280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36481" h="280387">
                        <a:moveTo>
                          <a:pt x="735498" y="0"/>
                        </a:moveTo>
                        <a:cubicBezTo>
                          <a:pt x="875282" y="80704"/>
                          <a:pt x="962207" y="191842"/>
                          <a:pt x="929649" y="248233"/>
                        </a:cubicBezTo>
                        <a:cubicBezTo>
                          <a:pt x="897092" y="304625"/>
                          <a:pt x="757381" y="284915"/>
                          <a:pt x="617597" y="204210"/>
                        </a:cubicBezTo>
                        <a:cubicBezTo>
                          <a:pt x="582651" y="184034"/>
                          <a:pt x="551008" y="161956"/>
                          <a:pt x="523711" y="139306"/>
                        </a:cubicBezTo>
                        <a:lnTo>
                          <a:pt x="468241" y="83417"/>
                        </a:lnTo>
                        <a:lnTo>
                          <a:pt x="412771" y="139306"/>
                        </a:lnTo>
                        <a:cubicBezTo>
                          <a:pt x="385473" y="161956"/>
                          <a:pt x="353830" y="184034"/>
                          <a:pt x="318884" y="204210"/>
                        </a:cubicBezTo>
                        <a:cubicBezTo>
                          <a:pt x="179100" y="284915"/>
                          <a:pt x="39389" y="304625"/>
                          <a:pt x="6832" y="248233"/>
                        </a:cubicBezTo>
                        <a:cubicBezTo>
                          <a:pt x="-25726" y="191842"/>
                          <a:pt x="61199" y="80704"/>
                          <a:pt x="200983" y="0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5F92E814-6898-4C4E-A41B-C30535A8996F}"/>
                    </a:ext>
                  </a:extLst>
                </p:cNvPr>
                <p:cNvGrpSpPr/>
                <p:nvPr/>
              </p:nvGrpSpPr>
              <p:grpSpPr>
                <a:xfrm>
                  <a:off x="1567846" y="4669294"/>
                  <a:ext cx="930086" cy="662032"/>
                  <a:chOff x="7463927" y="1789359"/>
                  <a:chExt cx="946143" cy="682796"/>
                </a:xfrm>
              </p:grpSpPr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A533EBAC-98DF-4957-B8AF-AF2B211C4E55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4978141C-6D1E-4A7C-8B92-E91CA58BEB31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868EBD78-79ED-4E8E-ACDD-9373284A14CC}"/>
                  </a:ext>
                </a:extLst>
              </p:cNvPr>
              <p:cNvGrpSpPr/>
              <p:nvPr/>
            </p:nvGrpSpPr>
            <p:grpSpPr>
              <a:xfrm>
                <a:off x="1654539" y="4594954"/>
                <a:ext cx="745762" cy="231059"/>
                <a:chOff x="1615041" y="4569758"/>
                <a:chExt cx="824757" cy="231059"/>
              </a:xfrm>
            </p:grpSpPr>
            <p:sp>
              <p:nvSpPr>
                <p:cNvPr id="561" name="円/楕円 27">
                  <a:extLst>
                    <a:ext uri="{FF2B5EF4-FFF2-40B4-BE49-F238E27FC236}">
                      <a16:creationId xmlns:a16="http://schemas.microsoft.com/office/drawing/2014/main" id="{E4A283C6-FF4D-4AB0-B682-CD2248CB903F}"/>
                    </a:ext>
                  </a:extLst>
                </p:cNvPr>
                <p:cNvSpPr/>
                <p:nvPr/>
              </p:nvSpPr>
              <p:spPr>
                <a:xfrm>
                  <a:off x="1640781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2" name="円/楕円 27">
                  <a:extLst>
                    <a:ext uri="{FF2B5EF4-FFF2-40B4-BE49-F238E27FC236}">
                      <a16:creationId xmlns:a16="http://schemas.microsoft.com/office/drawing/2014/main" id="{25903B4E-DB4D-467C-A464-E83201C5A23C}"/>
                    </a:ext>
                  </a:extLst>
                </p:cNvPr>
                <p:cNvSpPr/>
                <p:nvPr/>
              </p:nvSpPr>
              <p:spPr>
                <a:xfrm>
                  <a:off x="2201938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45D0C3E1-4DC8-40CB-B9FC-F11DCC5EC87B}"/>
                    </a:ext>
                  </a:extLst>
                </p:cNvPr>
                <p:cNvGrpSpPr/>
                <p:nvPr/>
              </p:nvGrpSpPr>
              <p:grpSpPr>
                <a:xfrm>
                  <a:off x="1615041" y="4703844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569" name="円/楕円 27">
                    <a:extLst>
                      <a:ext uri="{FF2B5EF4-FFF2-40B4-BE49-F238E27FC236}">
                        <a16:creationId xmlns:a16="http://schemas.microsoft.com/office/drawing/2014/main" id="{8C8E257E-C892-4F0A-8592-7311617B3002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0" name="円/楕円 27">
                    <a:extLst>
                      <a:ext uri="{FF2B5EF4-FFF2-40B4-BE49-F238E27FC236}">
                        <a16:creationId xmlns:a16="http://schemas.microsoft.com/office/drawing/2014/main" id="{5DEB641C-045F-4FE1-9423-0D837A47EC4F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22E4A07C-F0BC-4FA9-B836-94BA0B4486B8}"/>
                    </a:ext>
                  </a:extLst>
                </p:cNvPr>
                <p:cNvGrpSpPr/>
                <p:nvPr/>
              </p:nvGrpSpPr>
              <p:grpSpPr>
                <a:xfrm flipH="1">
                  <a:off x="2330323" y="4703844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567" name="円/楕円 27">
                    <a:extLst>
                      <a:ext uri="{FF2B5EF4-FFF2-40B4-BE49-F238E27FC236}">
                        <a16:creationId xmlns:a16="http://schemas.microsoft.com/office/drawing/2014/main" id="{13C34E61-C90F-4950-95C7-4CA8317C5E82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8" name="円/楕円 27">
                    <a:extLst>
                      <a:ext uri="{FF2B5EF4-FFF2-40B4-BE49-F238E27FC236}">
                        <a16:creationId xmlns:a16="http://schemas.microsoft.com/office/drawing/2014/main" id="{D987292C-4F63-4427-BCA0-2EF1023DC84A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0C3A16AE-2F4F-44BC-A441-41EBBE3788BD}"/>
                    </a:ext>
                  </a:extLst>
                </p:cNvPr>
                <p:cNvSpPr/>
                <p:nvPr/>
              </p:nvSpPr>
              <p:spPr>
                <a:xfrm>
                  <a:off x="1734474" y="4659263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B68AB32F-9769-4AC9-8E20-BB55EAED4018}"/>
                    </a:ext>
                  </a:extLst>
                </p:cNvPr>
                <p:cNvSpPr/>
                <p:nvPr/>
              </p:nvSpPr>
              <p:spPr>
                <a:xfrm>
                  <a:off x="2154829" y="4659263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754AEB80-20C6-48C6-8390-3EB416B37CF6}"/>
                  </a:ext>
                </a:extLst>
              </p:cNvPr>
              <p:cNvGrpSpPr/>
              <p:nvPr/>
            </p:nvGrpSpPr>
            <p:grpSpPr>
              <a:xfrm>
                <a:off x="1450653" y="4255966"/>
                <a:ext cx="1072788" cy="972818"/>
                <a:chOff x="1450653" y="4255966"/>
                <a:chExt cx="1072788" cy="972818"/>
              </a:xfrm>
            </p:grpSpPr>
            <p:sp>
              <p:nvSpPr>
                <p:cNvPr id="572" name="楕円 22">
                  <a:extLst>
                    <a:ext uri="{FF2B5EF4-FFF2-40B4-BE49-F238E27FC236}">
                      <a16:creationId xmlns:a16="http://schemas.microsoft.com/office/drawing/2014/main" id="{A6023CAE-3CF6-4B04-930F-95520E1D8C5F}"/>
                    </a:ext>
                  </a:extLst>
                </p:cNvPr>
                <p:cNvSpPr/>
                <p:nvPr/>
              </p:nvSpPr>
              <p:spPr>
                <a:xfrm>
                  <a:off x="2285809" y="44109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楕円 22">
                  <a:extLst>
                    <a:ext uri="{FF2B5EF4-FFF2-40B4-BE49-F238E27FC236}">
                      <a16:creationId xmlns:a16="http://schemas.microsoft.com/office/drawing/2014/main" id="{3FC724C0-DDD8-4970-88FC-79E3F4DFB21B}"/>
                    </a:ext>
                  </a:extLst>
                </p:cNvPr>
                <p:cNvSpPr/>
                <p:nvPr/>
              </p:nvSpPr>
              <p:spPr>
                <a:xfrm>
                  <a:off x="2024534" y="425596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楕円 22">
                  <a:extLst>
                    <a:ext uri="{FF2B5EF4-FFF2-40B4-BE49-F238E27FC236}">
                      <a16:creationId xmlns:a16="http://schemas.microsoft.com/office/drawing/2014/main" id="{FFA524B0-8D77-474C-9D5D-26ABD7887680}"/>
                    </a:ext>
                  </a:extLst>
                </p:cNvPr>
                <p:cNvSpPr/>
                <p:nvPr/>
              </p:nvSpPr>
              <p:spPr>
                <a:xfrm>
                  <a:off x="1674490" y="432978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楕円 22">
                  <a:extLst>
                    <a:ext uri="{FF2B5EF4-FFF2-40B4-BE49-F238E27FC236}">
                      <a16:creationId xmlns:a16="http://schemas.microsoft.com/office/drawing/2014/main" id="{3A38C99C-439F-4213-BEF0-9B1F9336A850}"/>
                    </a:ext>
                  </a:extLst>
                </p:cNvPr>
                <p:cNvSpPr/>
                <p:nvPr/>
              </p:nvSpPr>
              <p:spPr>
                <a:xfrm>
                  <a:off x="1450653" y="455600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楕円 22">
                  <a:extLst>
                    <a:ext uri="{FF2B5EF4-FFF2-40B4-BE49-F238E27FC236}">
                      <a16:creationId xmlns:a16="http://schemas.microsoft.com/office/drawing/2014/main" id="{48FC834F-A3CC-4CA9-9E63-F02256EE08E8}"/>
                    </a:ext>
                  </a:extLst>
                </p:cNvPr>
                <p:cNvSpPr/>
                <p:nvPr/>
              </p:nvSpPr>
              <p:spPr>
                <a:xfrm>
                  <a:off x="1612578" y="49465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楕円 22">
                  <a:extLst>
                    <a:ext uri="{FF2B5EF4-FFF2-40B4-BE49-F238E27FC236}">
                      <a16:creationId xmlns:a16="http://schemas.microsoft.com/office/drawing/2014/main" id="{CE0A04A4-9778-45E0-BAF5-8B2F9047FDD8}"/>
                    </a:ext>
                  </a:extLst>
                </p:cNvPr>
                <p:cNvSpPr/>
                <p:nvPr/>
              </p:nvSpPr>
              <p:spPr>
                <a:xfrm>
                  <a:off x="2236465" y="50608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楕円 22">
                  <a:extLst>
                    <a:ext uri="{FF2B5EF4-FFF2-40B4-BE49-F238E27FC236}">
                      <a16:creationId xmlns:a16="http://schemas.microsoft.com/office/drawing/2014/main" id="{6707BC5E-F36E-400A-A019-023007E28F75}"/>
                    </a:ext>
                  </a:extLst>
                </p:cNvPr>
                <p:cNvSpPr/>
                <p:nvPr/>
              </p:nvSpPr>
              <p:spPr>
                <a:xfrm>
                  <a:off x="2412678" y="48298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4B578BA-A51E-452E-8CB5-A451CA878748}"/>
              </a:ext>
            </a:extLst>
          </p:cNvPr>
          <p:cNvGrpSpPr/>
          <p:nvPr/>
        </p:nvGrpSpPr>
        <p:grpSpPr>
          <a:xfrm>
            <a:off x="3642979" y="3812587"/>
            <a:ext cx="2602906" cy="2631009"/>
            <a:chOff x="3642979" y="3812587"/>
            <a:chExt cx="2602906" cy="2631009"/>
          </a:xfrm>
        </p:grpSpPr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0B6C5214-1210-4798-B502-A86EBAA0A681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CC6E899-FA07-4CB7-B355-EEF4C3489305}"/>
                </a:ext>
              </a:extLst>
            </p:cNvPr>
            <p:cNvGrpSpPr/>
            <p:nvPr/>
          </p:nvGrpSpPr>
          <p:grpSpPr>
            <a:xfrm>
              <a:off x="4332414" y="3886659"/>
              <a:ext cx="1247004" cy="2556937"/>
              <a:chOff x="4332414" y="3886659"/>
              <a:chExt cx="1247004" cy="2556937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3F7027CD-D40B-48FE-A3C4-7C98DB6E9DD8}"/>
                  </a:ext>
                </a:extLst>
              </p:cNvPr>
              <p:cNvGrpSpPr/>
              <p:nvPr/>
            </p:nvGrpSpPr>
            <p:grpSpPr>
              <a:xfrm>
                <a:off x="4349584" y="3886659"/>
                <a:ext cx="1229834" cy="2556937"/>
                <a:chOff x="4349584" y="3886659"/>
                <a:chExt cx="1229834" cy="2556937"/>
              </a:xfrm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C3D89FC4-3FB3-46D8-8FD9-27DA63CBD0B6}"/>
                    </a:ext>
                  </a:extLst>
                </p:cNvPr>
                <p:cNvGrpSpPr/>
                <p:nvPr/>
              </p:nvGrpSpPr>
              <p:grpSpPr>
                <a:xfrm flipH="1">
                  <a:off x="5054413" y="5529158"/>
                  <a:ext cx="418540" cy="913837"/>
                  <a:chOff x="4456397" y="5529158"/>
                  <a:chExt cx="418540" cy="913837"/>
                </a:xfrm>
              </p:grpSpPr>
              <p:sp>
                <p:nvSpPr>
                  <p:cNvPr id="421" name="正方形/長方形 420">
                    <a:extLst>
                      <a:ext uri="{FF2B5EF4-FFF2-40B4-BE49-F238E27FC236}">
                        <a16:creationId xmlns:a16="http://schemas.microsoft.com/office/drawing/2014/main" id="{A5D1ED97-0535-49DB-B773-CF97C7423B46}"/>
                      </a:ext>
                    </a:extLst>
                  </p:cNvPr>
                  <p:cNvSpPr/>
                  <p:nvPr/>
                </p:nvSpPr>
                <p:spPr>
                  <a:xfrm>
                    <a:off x="4460971" y="6171254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四角形: 上の 2 つの角を丸める 421">
                    <a:extLst>
                      <a:ext uri="{FF2B5EF4-FFF2-40B4-BE49-F238E27FC236}">
                        <a16:creationId xmlns:a16="http://schemas.microsoft.com/office/drawing/2014/main" id="{0DA0D0E3-2A48-4F3A-A049-6031EB9E5016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456397" y="5529158"/>
                    <a:ext cx="418540" cy="870734"/>
                  </a:xfrm>
                  <a:prstGeom prst="round2SameRect">
                    <a:avLst>
                      <a:gd name="adj1" fmla="val 33893"/>
                      <a:gd name="adj2" fmla="val 37612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673EDDAC-9CBE-4E07-B1FD-EB760B3F536F}"/>
                    </a:ext>
                  </a:extLst>
                </p:cNvPr>
                <p:cNvGrpSpPr/>
                <p:nvPr/>
              </p:nvGrpSpPr>
              <p:grpSpPr>
                <a:xfrm>
                  <a:off x="4456397" y="5529158"/>
                  <a:ext cx="418540" cy="913837"/>
                  <a:chOff x="4456397" y="5529158"/>
                  <a:chExt cx="418540" cy="913837"/>
                </a:xfrm>
              </p:grpSpPr>
              <p:sp>
                <p:nvSpPr>
                  <p:cNvPr id="419" name="正方形/長方形 418">
                    <a:extLst>
                      <a:ext uri="{FF2B5EF4-FFF2-40B4-BE49-F238E27FC236}">
                        <a16:creationId xmlns:a16="http://schemas.microsoft.com/office/drawing/2014/main" id="{F2B1A35F-0784-4994-8284-0F17B328C85C}"/>
                      </a:ext>
                    </a:extLst>
                  </p:cNvPr>
                  <p:cNvSpPr/>
                  <p:nvPr/>
                </p:nvSpPr>
                <p:spPr>
                  <a:xfrm>
                    <a:off x="4460971" y="6171254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" name="四角形: 上の 2 つの角を丸める 53">
                    <a:extLst>
                      <a:ext uri="{FF2B5EF4-FFF2-40B4-BE49-F238E27FC236}">
                        <a16:creationId xmlns:a16="http://schemas.microsoft.com/office/drawing/2014/main" id="{A14D20AF-174D-442D-8F1A-1A748EA6E459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456397" y="5529158"/>
                    <a:ext cx="418540" cy="870734"/>
                  </a:xfrm>
                  <a:prstGeom prst="round2SameRect">
                    <a:avLst>
                      <a:gd name="adj1" fmla="val 33893"/>
                      <a:gd name="adj2" fmla="val 37612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9" name="四角形: 上の 2 つの角を丸める 378">
                  <a:extLst>
                    <a:ext uri="{FF2B5EF4-FFF2-40B4-BE49-F238E27FC236}">
                      <a16:creationId xmlns:a16="http://schemas.microsoft.com/office/drawing/2014/main" id="{34C57F6D-A15C-4C56-9CEF-495B92B5636A}"/>
                    </a:ext>
                  </a:extLst>
                </p:cNvPr>
                <p:cNvSpPr/>
                <p:nvPr/>
              </p:nvSpPr>
              <p:spPr>
                <a:xfrm>
                  <a:off x="453936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EA7B2CC7-D288-4370-B4FF-E4AEBE04593C}"/>
                    </a:ext>
                  </a:extLst>
                </p:cNvPr>
                <p:cNvSpPr/>
                <p:nvPr/>
              </p:nvSpPr>
              <p:spPr>
                <a:xfrm>
                  <a:off x="471076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1641E43-C739-4E9C-BE7E-D330B4407AEC}"/>
                    </a:ext>
                  </a:extLst>
                </p:cNvPr>
                <p:cNvGrpSpPr/>
                <p:nvPr/>
              </p:nvGrpSpPr>
              <p:grpSpPr>
                <a:xfrm>
                  <a:off x="4349584" y="3886659"/>
                  <a:ext cx="1229834" cy="1482976"/>
                  <a:chOff x="2275365" y="3690863"/>
                  <a:chExt cx="1229834" cy="1482976"/>
                </a:xfrm>
              </p:grpSpPr>
              <p:sp>
                <p:nvSpPr>
                  <p:cNvPr id="190" name="台形 189">
                    <a:extLst>
                      <a:ext uri="{FF2B5EF4-FFF2-40B4-BE49-F238E27FC236}">
                        <a16:creationId xmlns:a16="http://schemas.microsoft.com/office/drawing/2014/main" id="{BFE3DE37-EA90-485B-9B86-E5870DFF17F9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804092" y="3544537"/>
                    <a:ext cx="45719" cy="663669"/>
                  </a:xfrm>
                  <a:prstGeom prst="trapezoi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BFE09E2F-2EFF-4EB8-8550-6700B1AD936F}"/>
                      </a:ext>
                    </a:extLst>
                  </p:cNvPr>
                  <p:cNvSpPr/>
                  <p:nvPr/>
                </p:nvSpPr>
                <p:spPr>
                  <a:xfrm>
                    <a:off x="2643969" y="3727244"/>
                    <a:ext cx="492626" cy="466506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362013A6-6775-4B44-861F-9535AFF7FE8B}"/>
                      </a:ext>
                    </a:extLst>
                  </p:cNvPr>
                  <p:cNvSpPr/>
                  <p:nvPr/>
                </p:nvSpPr>
                <p:spPr>
                  <a:xfrm>
                    <a:off x="2275365" y="3923220"/>
                    <a:ext cx="1229834" cy="908430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CFE7F9D6-B9CB-432E-BBDA-3AE19DEF39B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319307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23" name="円/楕円 125">
                      <a:extLst>
                        <a:ext uri="{FF2B5EF4-FFF2-40B4-BE49-F238E27FC236}">
                          <a16:creationId xmlns:a16="http://schemas.microsoft.com/office/drawing/2014/main" id="{402FC773-E084-47E5-AB93-E8BA1CF115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126">
                      <a:extLst>
                        <a:ext uri="{FF2B5EF4-FFF2-40B4-BE49-F238E27FC236}">
                          <a16:creationId xmlns:a16="http://schemas.microsoft.com/office/drawing/2014/main" id="{F78BA86D-AA74-4708-B3DC-49F73A1404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4" name="グループ化 193">
                    <a:extLst>
                      <a:ext uri="{FF2B5EF4-FFF2-40B4-BE49-F238E27FC236}">
                        <a16:creationId xmlns:a16="http://schemas.microsoft.com/office/drawing/2014/main" id="{9AE4053E-91E7-4AEE-BC31-A98A413CA08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249396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21" name="円/楕円 123">
                      <a:extLst>
                        <a:ext uri="{FF2B5EF4-FFF2-40B4-BE49-F238E27FC236}">
                          <a16:creationId xmlns:a16="http://schemas.microsoft.com/office/drawing/2014/main" id="{49D506C9-90EC-4478-89DC-406283AA7F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2" name="円/楕円 124">
                      <a:extLst>
                        <a:ext uri="{FF2B5EF4-FFF2-40B4-BE49-F238E27FC236}">
                          <a16:creationId xmlns:a16="http://schemas.microsoft.com/office/drawing/2014/main" id="{0EE37040-95AD-43BE-8970-4CF1B0D2E3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5" name="円/楕円 122">
                    <a:extLst>
                      <a:ext uri="{FF2B5EF4-FFF2-40B4-BE49-F238E27FC236}">
                        <a16:creationId xmlns:a16="http://schemas.microsoft.com/office/drawing/2014/main" id="{C803A32B-8133-459E-B382-37D282FE247B}"/>
                      </a:ext>
                    </a:extLst>
                  </p:cNvPr>
                  <p:cNvSpPr/>
                  <p:nvPr/>
                </p:nvSpPr>
                <p:spPr>
                  <a:xfrm>
                    <a:off x="2430450" y="4086596"/>
                    <a:ext cx="930090" cy="1087243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円/楕円 27">
                    <a:extLst>
                      <a:ext uri="{FF2B5EF4-FFF2-40B4-BE49-F238E27FC236}">
                        <a16:creationId xmlns:a16="http://schemas.microsoft.com/office/drawing/2014/main" id="{A70B5803-C719-4B48-918F-461A8AEB9047}"/>
                      </a:ext>
                    </a:extLst>
                  </p:cNvPr>
                  <p:cNvSpPr/>
                  <p:nvPr/>
                </p:nvSpPr>
                <p:spPr>
                  <a:xfrm>
                    <a:off x="2771413" y="5022977"/>
                    <a:ext cx="226794" cy="40194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" name="円/楕円 27">
                    <a:extLst>
                      <a:ext uri="{FF2B5EF4-FFF2-40B4-BE49-F238E27FC236}">
                        <a16:creationId xmlns:a16="http://schemas.microsoft.com/office/drawing/2014/main" id="{B7CA5A55-4A96-4A27-9EAB-3B19C0F685F8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611663" y="4911675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円/楕円 27">
                    <a:extLst>
                      <a:ext uri="{FF2B5EF4-FFF2-40B4-BE49-F238E27FC236}">
                        <a16:creationId xmlns:a16="http://schemas.microsoft.com/office/drawing/2014/main" id="{571B3FB7-778B-4CFC-B48F-A838C3FECF9B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987824" y="4911676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4">
                    <a:extLst>
                      <a:ext uri="{FF2B5EF4-FFF2-40B4-BE49-F238E27FC236}">
                        <a16:creationId xmlns:a16="http://schemas.microsoft.com/office/drawing/2014/main" id="{05D1AC75-A504-43E3-8E58-54A3761AA62A}"/>
                      </a:ext>
                    </a:extLst>
                  </p:cNvPr>
                  <p:cNvSpPr/>
                  <p:nvPr/>
                </p:nvSpPr>
                <p:spPr>
                  <a:xfrm>
                    <a:off x="2830643" y="4791969"/>
                    <a:ext cx="110478" cy="109714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DB2193D1-92E6-43F4-B9C9-96A734B64B24}"/>
                      </a:ext>
                    </a:extLst>
                  </p:cNvPr>
                  <p:cNvSpPr/>
                  <p:nvPr/>
                </p:nvSpPr>
                <p:spPr>
                  <a:xfrm>
                    <a:off x="3050368" y="3690863"/>
                    <a:ext cx="172454" cy="17033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260000BB-0515-4A75-93B1-D817CA4633FA}"/>
                    </a:ext>
                  </a:extLst>
                </p:cNvPr>
                <p:cNvGrpSpPr/>
                <p:nvPr/>
              </p:nvGrpSpPr>
              <p:grpSpPr>
                <a:xfrm>
                  <a:off x="4506308" y="4739959"/>
                  <a:ext cx="930086" cy="662032"/>
                  <a:chOff x="7463927" y="1789359"/>
                  <a:chExt cx="946143" cy="682796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490DDB18-E5B4-4D04-965B-8AD90A976582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37CB6BEC-4FCD-4EAC-90FA-DBAF9B415C14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1F7D1736-38F4-42CB-8BF4-669AFCCDBFA6}"/>
                    </a:ext>
                  </a:extLst>
                </p:cNvPr>
                <p:cNvSpPr/>
                <p:nvPr/>
              </p:nvSpPr>
              <p:spPr>
                <a:xfrm>
                  <a:off x="4704444" y="5439446"/>
                  <a:ext cx="507652" cy="153748"/>
                </a:xfrm>
                <a:custGeom>
                  <a:avLst/>
                  <a:gdLst>
                    <a:gd name="connsiteX0" fmla="*/ 481661 w 507652"/>
                    <a:gd name="connsiteY0" fmla="*/ 0 h 153748"/>
                    <a:gd name="connsiteX1" fmla="*/ 487118 w 507652"/>
                    <a:gd name="connsiteY1" fmla="*/ 550 h 153748"/>
                    <a:gd name="connsiteX2" fmla="*/ 490977 w 507652"/>
                    <a:gd name="connsiteY2" fmla="*/ 1748 h 153748"/>
                    <a:gd name="connsiteX3" fmla="*/ 502495 w 507652"/>
                    <a:gd name="connsiteY3" fmla="*/ 18235 h 153748"/>
                    <a:gd name="connsiteX4" fmla="*/ 507652 w 507652"/>
                    <a:gd name="connsiteY4" fmla="*/ 40965 h 153748"/>
                    <a:gd name="connsiteX5" fmla="*/ 253826 w 507652"/>
                    <a:gd name="connsiteY5" fmla="*/ 153748 h 153748"/>
                    <a:gd name="connsiteX6" fmla="*/ 0 w 507652"/>
                    <a:gd name="connsiteY6" fmla="*/ 40965 h 153748"/>
                    <a:gd name="connsiteX7" fmla="*/ 5157 w 507652"/>
                    <a:gd name="connsiteY7" fmla="*/ 18235 h 153748"/>
                    <a:gd name="connsiteX8" fmla="*/ 16327 w 507652"/>
                    <a:gd name="connsiteY8" fmla="*/ 2246 h 153748"/>
                    <a:gd name="connsiteX9" fmla="*/ 21791 w 507652"/>
                    <a:gd name="connsiteY9" fmla="*/ 550 h 153748"/>
                    <a:gd name="connsiteX10" fmla="*/ 26015 w 507652"/>
                    <a:gd name="connsiteY10" fmla="*/ 124 h 153748"/>
                    <a:gd name="connsiteX11" fmla="*/ 27231 w 507652"/>
                    <a:gd name="connsiteY11" fmla="*/ 6391 h 153748"/>
                    <a:gd name="connsiteX12" fmla="*/ 253826 w 507652"/>
                    <a:gd name="connsiteY12" fmla="*/ 102330 h 153748"/>
                    <a:gd name="connsiteX13" fmla="*/ 480421 w 507652"/>
                    <a:gd name="connsiteY13" fmla="*/ 6391 h 153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07652" h="153748">
                      <a:moveTo>
                        <a:pt x="481661" y="0"/>
                      </a:moveTo>
                      <a:lnTo>
                        <a:pt x="487118" y="550"/>
                      </a:lnTo>
                      <a:lnTo>
                        <a:pt x="490977" y="1748"/>
                      </a:lnTo>
                      <a:lnTo>
                        <a:pt x="502495" y="18235"/>
                      </a:lnTo>
                      <a:cubicBezTo>
                        <a:pt x="505876" y="25577"/>
                        <a:pt x="507652" y="33179"/>
                        <a:pt x="507652" y="40965"/>
                      </a:cubicBezTo>
                      <a:cubicBezTo>
                        <a:pt x="507652" y="103253"/>
                        <a:pt x="394010" y="153748"/>
                        <a:pt x="253826" y="153748"/>
                      </a:cubicBezTo>
                      <a:cubicBezTo>
                        <a:pt x="113642" y="153748"/>
                        <a:pt x="0" y="103253"/>
                        <a:pt x="0" y="40965"/>
                      </a:cubicBezTo>
                      <a:cubicBezTo>
                        <a:pt x="0" y="33179"/>
                        <a:pt x="1776" y="25577"/>
                        <a:pt x="5157" y="18235"/>
                      </a:cubicBezTo>
                      <a:lnTo>
                        <a:pt x="16327" y="2246"/>
                      </a:lnTo>
                      <a:lnTo>
                        <a:pt x="21791" y="550"/>
                      </a:lnTo>
                      <a:lnTo>
                        <a:pt x="26015" y="124"/>
                      </a:lnTo>
                      <a:lnTo>
                        <a:pt x="27231" y="6391"/>
                      </a:lnTo>
                      <a:cubicBezTo>
                        <a:pt x="48799" y="61143"/>
                        <a:pt x="142054" y="102330"/>
                        <a:pt x="253826" y="102330"/>
                      </a:cubicBezTo>
                      <a:cubicBezTo>
                        <a:pt x="365599" y="102330"/>
                        <a:pt x="458854" y="61143"/>
                        <a:pt x="480421" y="639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47B7E9EF-B9BB-48A7-ACD8-E68AC4A7C552}"/>
                  </a:ext>
                </a:extLst>
              </p:cNvPr>
              <p:cNvGrpSpPr/>
              <p:nvPr/>
            </p:nvGrpSpPr>
            <p:grpSpPr>
              <a:xfrm>
                <a:off x="4590491" y="4617299"/>
                <a:ext cx="748272" cy="258696"/>
                <a:chOff x="4552248" y="4694729"/>
                <a:chExt cx="824758" cy="258696"/>
              </a:xfrm>
            </p:grpSpPr>
            <p:sp>
              <p:nvSpPr>
                <p:cNvPr id="580" name="円/楕円 27">
                  <a:extLst>
                    <a:ext uri="{FF2B5EF4-FFF2-40B4-BE49-F238E27FC236}">
                      <a16:creationId xmlns:a16="http://schemas.microsoft.com/office/drawing/2014/main" id="{AA227195-0769-4BB9-8472-61F746645BDB}"/>
                    </a:ext>
                  </a:extLst>
                </p:cNvPr>
                <p:cNvSpPr/>
                <p:nvPr/>
              </p:nvSpPr>
              <p:spPr>
                <a:xfrm>
                  <a:off x="4624143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1" name="円/楕円 27">
                  <a:extLst>
                    <a:ext uri="{FF2B5EF4-FFF2-40B4-BE49-F238E27FC236}">
                      <a16:creationId xmlns:a16="http://schemas.microsoft.com/office/drawing/2014/main" id="{6AE202A3-B83A-4158-A0A9-D9A7AC2365CB}"/>
                    </a:ext>
                  </a:extLst>
                </p:cNvPr>
                <p:cNvSpPr/>
                <p:nvPr/>
              </p:nvSpPr>
              <p:spPr>
                <a:xfrm>
                  <a:off x="5039913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2" name="円/楕円 27">
                  <a:extLst>
                    <a:ext uri="{FF2B5EF4-FFF2-40B4-BE49-F238E27FC236}">
                      <a16:creationId xmlns:a16="http://schemas.microsoft.com/office/drawing/2014/main" id="{B3FAFB93-73FC-4FEA-A028-E549687D4331}"/>
                    </a:ext>
                  </a:extLst>
                </p:cNvPr>
                <p:cNvSpPr/>
                <p:nvPr/>
              </p:nvSpPr>
              <p:spPr>
                <a:xfrm rot="21302598">
                  <a:off x="4552249" y="4896690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3" name="円/楕円 27">
                  <a:extLst>
                    <a:ext uri="{FF2B5EF4-FFF2-40B4-BE49-F238E27FC236}">
                      <a16:creationId xmlns:a16="http://schemas.microsoft.com/office/drawing/2014/main" id="{0D19663F-C7F1-473A-AC44-2E3ED46CD109}"/>
                    </a:ext>
                  </a:extLst>
                </p:cNvPr>
                <p:cNvSpPr/>
                <p:nvPr/>
              </p:nvSpPr>
              <p:spPr>
                <a:xfrm rot="523440">
                  <a:off x="4552248" y="4836113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4" name="円/楕円 27">
                  <a:extLst>
                    <a:ext uri="{FF2B5EF4-FFF2-40B4-BE49-F238E27FC236}">
                      <a16:creationId xmlns:a16="http://schemas.microsoft.com/office/drawing/2014/main" id="{4D2B2ECF-AAA4-4058-9953-BE7EE39C856E}"/>
                    </a:ext>
                  </a:extLst>
                </p:cNvPr>
                <p:cNvSpPr/>
                <p:nvPr/>
              </p:nvSpPr>
              <p:spPr>
                <a:xfrm rot="297402" flipH="1">
                  <a:off x="5267530" y="4896690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5" name="円/楕円 27">
                  <a:extLst>
                    <a:ext uri="{FF2B5EF4-FFF2-40B4-BE49-F238E27FC236}">
                      <a16:creationId xmlns:a16="http://schemas.microsoft.com/office/drawing/2014/main" id="{CE4784B8-A8DA-48DA-B2CF-8DF56695530E}"/>
                    </a:ext>
                  </a:extLst>
                </p:cNvPr>
                <p:cNvSpPr/>
                <p:nvPr/>
              </p:nvSpPr>
              <p:spPr>
                <a:xfrm rot="21076560" flipH="1">
                  <a:off x="5267531" y="4836113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799890B0-43E2-49D9-AC4F-3EA5F07A26C3}"/>
                    </a:ext>
                  </a:extLst>
                </p:cNvPr>
                <p:cNvSpPr/>
                <p:nvPr/>
              </p:nvSpPr>
              <p:spPr>
                <a:xfrm>
                  <a:off x="4665252" y="4811871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21100315-B868-41A4-AE8E-FF4085B272C2}"/>
                    </a:ext>
                  </a:extLst>
                </p:cNvPr>
                <p:cNvSpPr/>
                <p:nvPr/>
              </p:nvSpPr>
              <p:spPr>
                <a:xfrm>
                  <a:off x="5085607" y="4811871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3DC08814-4B3C-4810-9363-F5A15ADD9BB1}"/>
                  </a:ext>
                </a:extLst>
              </p:cNvPr>
              <p:cNvGrpSpPr/>
              <p:nvPr/>
            </p:nvGrpSpPr>
            <p:grpSpPr>
              <a:xfrm>
                <a:off x="4332414" y="4139149"/>
                <a:ext cx="1156925" cy="1025205"/>
                <a:chOff x="4332414" y="4139149"/>
                <a:chExt cx="1156925" cy="1025205"/>
              </a:xfrm>
            </p:grpSpPr>
            <p:sp>
              <p:nvSpPr>
                <p:cNvPr id="589" name="楕円 22">
                  <a:extLst>
                    <a:ext uri="{FF2B5EF4-FFF2-40B4-BE49-F238E27FC236}">
                      <a16:creationId xmlns:a16="http://schemas.microsoft.com/office/drawing/2014/main" id="{2701C981-1FCD-45DD-B17E-E7F78D05B891}"/>
                    </a:ext>
                  </a:extLst>
                </p:cNvPr>
                <p:cNvSpPr/>
                <p:nvPr/>
              </p:nvSpPr>
              <p:spPr>
                <a:xfrm>
                  <a:off x="4912514" y="430168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楕円 22">
                  <a:extLst>
                    <a:ext uri="{FF2B5EF4-FFF2-40B4-BE49-F238E27FC236}">
                      <a16:creationId xmlns:a16="http://schemas.microsoft.com/office/drawing/2014/main" id="{3C3EB300-7ACD-4D56-81BC-0EDB3AC4815A}"/>
                    </a:ext>
                  </a:extLst>
                </p:cNvPr>
                <p:cNvSpPr/>
                <p:nvPr/>
              </p:nvSpPr>
              <p:spPr>
                <a:xfrm>
                  <a:off x="5132514" y="41391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楕円 22">
                  <a:extLst>
                    <a:ext uri="{FF2B5EF4-FFF2-40B4-BE49-F238E27FC236}">
                      <a16:creationId xmlns:a16="http://schemas.microsoft.com/office/drawing/2014/main" id="{AA003480-727A-4D1A-8CDC-DB54BEDB39FA}"/>
                    </a:ext>
                  </a:extLst>
                </p:cNvPr>
                <p:cNvSpPr/>
                <p:nvPr/>
              </p:nvSpPr>
              <p:spPr>
                <a:xfrm>
                  <a:off x="4503864" y="425662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楕円 22">
                  <a:extLst>
                    <a:ext uri="{FF2B5EF4-FFF2-40B4-BE49-F238E27FC236}">
                      <a16:creationId xmlns:a16="http://schemas.microsoft.com/office/drawing/2014/main" id="{6F27E98B-D6B8-49B1-BD62-C867C269AC41}"/>
                    </a:ext>
                  </a:extLst>
                </p:cNvPr>
                <p:cNvSpPr/>
                <p:nvPr/>
              </p:nvSpPr>
              <p:spPr>
                <a:xfrm>
                  <a:off x="4532439" y="45455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楕円 22">
                  <a:extLst>
                    <a:ext uri="{FF2B5EF4-FFF2-40B4-BE49-F238E27FC236}">
                      <a16:creationId xmlns:a16="http://schemas.microsoft.com/office/drawing/2014/main" id="{DBE76B19-D410-45BF-9D82-4201C827BCCA}"/>
                    </a:ext>
                  </a:extLst>
                </p:cNvPr>
                <p:cNvSpPr/>
                <p:nvPr/>
              </p:nvSpPr>
              <p:spPr>
                <a:xfrm>
                  <a:off x="4332414" y="474239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楕円 22">
                  <a:extLst>
                    <a:ext uri="{FF2B5EF4-FFF2-40B4-BE49-F238E27FC236}">
                      <a16:creationId xmlns:a16="http://schemas.microsoft.com/office/drawing/2014/main" id="{7E4378A9-97D2-48F2-9171-F825A3244FD2}"/>
                    </a:ext>
                  </a:extLst>
                </p:cNvPr>
                <p:cNvSpPr/>
                <p:nvPr/>
              </p:nvSpPr>
              <p:spPr>
                <a:xfrm>
                  <a:off x="5364289" y="499639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楕円 22">
                  <a:extLst>
                    <a:ext uri="{FF2B5EF4-FFF2-40B4-BE49-F238E27FC236}">
                      <a16:creationId xmlns:a16="http://schemas.microsoft.com/office/drawing/2014/main" id="{216765A7-35FE-426B-8AE9-1E7E9E8E9915}"/>
                    </a:ext>
                  </a:extLst>
                </p:cNvPr>
                <p:cNvSpPr/>
                <p:nvPr/>
              </p:nvSpPr>
              <p:spPr>
                <a:xfrm>
                  <a:off x="4475289" y="492019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楕円 22">
                  <a:extLst>
                    <a:ext uri="{FF2B5EF4-FFF2-40B4-BE49-F238E27FC236}">
                      <a16:creationId xmlns:a16="http://schemas.microsoft.com/office/drawing/2014/main" id="{54C132B8-2EC6-44E0-9680-DA1236C9B6D0}"/>
                    </a:ext>
                  </a:extLst>
                </p:cNvPr>
                <p:cNvSpPr/>
                <p:nvPr/>
              </p:nvSpPr>
              <p:spPr>
                <a:xfrm>
                  <a:off x="5378576" y="46852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553AE667-225B-4F4C-BC0D-25A127CAF5CD}"/>
              </a:ext>
            </a:extLst>
          </p:cNvPr>
          <p:cNvGrpSpPr/>
          <p:nvPr/>
        </p:nvGrpSpPr>
        <p:grpSpPr>
          <a:xfrm>
            <a:off x="3668713" y="879606"/>
            <a:ext cx="2602906" cy="2652667"/>
            <a:chOff x="3668713" y="879606"/>
            <a:chExt cx="2602906" cy="2652667"/>
          </a:xfrm>
        </p:grpSpPr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9D3DC7E5-137D-404A-B70C-72C4BE3FF9F6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81DEDC0-7C22-4C5F-AE30-FC714595C0EA}"/>
                </a:ext>
              </a:extLst>
            </p:cNvPr>
            <p:cNvGrpSpPr/>
            <p:nvPr/>
          </p:nvGrpSpPr>
          <p:grpSpPr>
            <a:xfrm>
              <a:off x="4384591" y="1275593"/>
              <a:ext cx="1144989" cy="2256680"/>
              <a:chOff x="4384591" y="1275593"/>
              <a:chExt cx="1144989" cy="2256680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0BCA4CB1-B7DF-437E-A813-0BC078B5C45D}"/>
                  </a:ext>
                </a:extLst>
              </p:cNvPr>
              <p:cNvGrpSpPr/>
              <p:nvPr/>
            </p:nvGrpSpPr>
            <p:grpSpPr>
              <a:xfrm>
                <a:off x="4384591" y="1290440"/>
                <a:ext cx="1144989" cy="2241833"/>
                <a:chOff x="4384591" y="1290440"/>
                <a:chExt cx="1144989" cy="2241833"/>
              </a:xfrm>
            </p:grpSpPr>
            <p:sp>
              <p:nvSpPr>
                <p:cNvPr id="356" name="正方形/長方形 355">
                  <a:extLst>
                    <a:ext uri="{FF2B5EF4-FFF2-40B4-BE49-F238E27FC236}">
                      <a16:creationId xmlns:a16="http://schemas.microsoft.com/office/drawing/2014/main" id="{60A2A059-7789-4EB3-9C7C-FE0B0CAE46D6}"/>
                    </a:ext>
                  </a:extLst>
                </p:cNvPr>
                <p:cNvSpPr/>
                <p:nvPr/>
              </p:nvSpPr>
              <p:spPr>
                <a:xfrm flipH="1">
                  <a:off x="5350340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BC1D6C43-62D5-4A57-AE3E-FB0C80D2D5A2}"/>
                    </a:ext>
                  </a:extLst>
                </p:cNvPr>
                <p:cNvSpPr/>
                <p:nvPr/>
              </p:nvSpPr>
              <p:spPr>
                <a:xfrm flipH="1">
                  <a:off x="5342171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5" name="正方形/長方形 354">
                  <a:extLst>
                    <a:ext uri="{FF2B5EF4-FFF2-40B4-BE49-F238E27FC236}">
                      <a16:creationId xmlns:a16="http://schemas.microsoft.com/office/drawing/2014/main" id="{9B007D8D-2719-41B9-8A5B-6521149BFF8F}"/>
                    </a:ext>
                  </a:extLst>
                </p:cNvPr>
                <p:cNvSpPr/>
                <p:nvPr/>
              </p:nvSpPr>
              <p:spPr>
                <a:xfrm>
                  <a:off x="4460971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9C3C9CAA-89A0-4A87-9042-DE42B68A5EE2}"/>
                    </a:ext>
                  </a:extLst>
                </p:cNvPr>
                <p:cNvSpPr/>
                <p:nvPr/>
              </p:nvSpPr>
              <p:spPr>
                <a:xfrm>
                  <a:off x="4384591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片側の 2 つの角を丸めた四角形 128">
                  <a:extLst>
                    <a:ext uri="{FF2B5EF4-FFF2-40B4-BE49-F238E27FC236}">
                      <a16:creationId xmlns:a16="http://schemas.microsoft.com/office/drawing/2014/main" id="{E32E30E4-89D0-47EC-AC19-C2C87B6FF541}"/>
                    </a:ext>
                  </a:extLst>
                </p:cNvPr>
                <p:cNvSpPr/>
                <p:nvPr/>
              </p:nvSpPr>
              <p:spPr>
                <a:xfrm>
                  <a:off x="4479883" y="1368295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四角形: 上の 2 つの角を丸める 350">
                  <a:extLst>
                    <a:ext uri="{FF2B5EF4-FFF2-40B4-BE49-F238E27FC236}">
                      <a16:creationId xmlns:a16="http://schemas.microsoft.com/office/drawing/2014/main" id="{58D4C660-4D40-493D-BD5D-603C24E8E274}"/>
                    </a:ext>
                  </a:extLst>
                </p:cNvPr>
                <p:cNvSpPr/>
                <p:nvPr/>
              </p:nvSpPr>
              <p:spPr>
                <a:xfrm>
                  <a:off x="4533042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BE33D998-F0F6-45B0-A692-F209D3A48CED}"/>
                    </a:ext>
                  </a:extLst>
                </p:cNvPr>
                <p:cNvSpPr/>
                <p:nvPr/>
              </p:nvSpPr>
              <p:spPr>
                <a:xfrm>
                  <a:off x="4709601" y="2287914"/>
                  <a:ext cx="497338" cy="3558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  <a:gd name="connsiteX0" fmla="*/ 156880 w 502495"/>
                    <a:gd name="connsiteY0" fmla="*/ 0 h 394144"/>
                    <a:gd name="connsiteX1" fmla="*/ 340458 w 502495"/>
                    <a:gd name="connsiteY1" fmla="*/ 0 h 394144"/>
                    <a:gd name="connsiteX2" fmla="*/ 363049 w 502495"/>
                    <a:gd name="connsiteY2" fmla="*/ 233831 h 394144"/>
                    <a:gd name="connsiteX3" fmla="*/ 413235 w 502495"/>
                    <a:gd name="connsiteY3" fmla="*/ 233831 h 394144"/>
                    <a:gd name="connsiteX4" fmla="*/ 481961 w 502495"/>
                    <a:gd name="connsiteY4" fmla="*/ 240759 h 394144"/>
                    <a:gd name="connsiteX5" fmla="*/ 485820 w 502495"/>
                    <a:gd name="connsiteY5" fmla="*/ 241957 h 394144"/>
                    <a:gd name="connsiteX6" fmla="*/ 497338 w 502495"/>
                    <a:gd name="connsiteY6" fmla="*/ 258444 h 394144"/>
                    <a:gd name="connsiteX7" fmla="*/ 502495 w 502495"/>
                    <a:gd name="connsiteY7" fmla="*/ 281174 h 394144"/>
                    <a:gd name="connsiteX8" fmla="*/ 248669 w 502495"/>
                    <a:gd name="connsiteY8" fmla="*/ 393957 h 394144"/>
                    <a:gd name="connsiteX9" fmla="*/ 0 w 502495"/>
                    <a:gd name="connsiteY9" fmla="*/ 258444 h 394144"/>
                    <a:gd name="connsiteX10" fmla="*/ 11170 w 502495"/>
                    <a:gd name="connsiteY10" fmla="*/ 242455 h 394144"/>
                    <a:gd name="connsiteX11" fmla="*/ 16634 w 502495"/>
                    <a:gd name="connsiteY11" fmla="*/ 240759 h 394144"/>
                    <a:gd name="connsiteX12" fmla="*/ 85360 w 502495"/>
                    <a:gd name="connsiteY12" fmla="*/ 233831 h 394144"/>
                    <a:gd name="connsiteX13" fmla="*/ 134289 w 502495"/>
                    <a:gd name="connsiteY13" fmla="*/ 233831 h 394144"/>
                    <a:gd name="connsiteX14" fmla="*/ 156880 w 502495"/>
                    <a:gd name="connsiteY14" fmla="*/ 0 h 394144"/>
                    <a:gd name="connsiteX0" fmla="*/ 156880 w 497338"/>
                    <a:gd name="connsiteY0" fmla="*/ 0 h 393957"/>
                    <a:gd name="connsiteX1" fmla="*/ 340458 w 497338"/>
                    <a:gd name="connsiteY1" fmla="*/ 0 h 393957"/>
                    <a:gd name="connsiteX2" fmla="*/ 363049 w 497338"/>
                    <a:gd name="connsiteY2" fmla="*/ 233831 h 393957"/>
                    <a:gd name="connsiteX3" fmla="*/ 413235 w 497338"/>
                    <a:gd name="connsiteY3" fmla="*/ 233831 h 393957"/>
                    <a:gd name="connsiteX4" fmla="*/ 481961 w 497338"/>
                    <a:gd name="connsiteY4" fmla="*/ 240759 h 393957"/>
                    <a:gd name="connsiteX5" fmla="*/ 485820 w 497338"/>
                    <a:gd name="connsiteY5" fmla="*/ 241957 h 393957"/>
                    <a:gd name="connsiteX6" fmla="*/ 497338 w 497338"/>
                    <a:gd name="connsiteY6" fmla="*/ 258444 h 393957"/>
                    <a:gd name="connsiteX7" fmla="*/ 248669 w 497338"/>
                    <a:gd name="connsiteY7" fmla="*/ 393957 h 393957"/>
                    <a:gd name="connsiteX8" fmla="*/ 0 w 497338"/>
                    <a:gd name="connsiteY8" fmla="*/ 258444 h 393957"/>
                    <a:gd name="connsiteX9" fmla="*/ 11170 w 497338"/>
                    <a:gd name="connsiteY9" fmla="*/ 242455 h 393957"/>
                    <a:gd name="connsiteX10" fmla="*/ 16634 w 497338"/>
                    <a:gd name="connsiteY10" fmla="*/ 240759 h 393957"/>
                    <a:gd name="connsiteX11" fmla="*/ 85360 w 497338"/>
                    <a:gd name="connsiteY11" fmla="*/ 233831 h 393957"/>
                    <a:gd name="connsiteX12" fmla="*/ 134289 w 497338"/>
                    <a:gd name="connsiteY12" fmla="*/ 233831 h 393957"/>
                    <a:gd name="connsiteX13" fmla="*/ 156880 w 497338"/>
                    <a:gd name="connsiteY13" fmla="*/ 0 h 393957"/>
                    <a:gd name="connsiteX0" fmla="*/ 156880 w 497338"/>
                    <a:gd name="connsiteY0" fmla="*/ 0 h 448725"/>
                    <a:gd name="connsiteX1" fmla="*/ 340458 w 497338"/>
                    <a:gd name="connsiteY1" fmla="*/ 0 h 448725"/>
                    <a:gd name="connsiteX2" fmla="*/ 363049 w 497338"/>
                    <a:gd name="connsiteY2" fmla="*/ 233831 h 448725"/>
                    <a:gd name="connsiteX3" fmla="*/ 413235 w 497338"/>
                    <a:gd name="connsiteY3" fmla="*/ 233831 h 448725"/>
                    <a:gd name="connsiteX4" fmla="*/ 481961 w 497338"/>
                    <a:gd name="connsiteY4" fmla="*/ 240759 h 448725"/>
                    <a:gd name="connsiteX5" fmla="*/ 485820 w 497338"/>
                    <a:gd name="connsiteY5" fmla="*/ 241957 h 448725"/>
                    <a:gd name="connsiteX6" fmla="*/ 497338 w 497338"/>
                    <a:gd name="connsiteY6" fmla="*/ 258444 h 448725"/>
                    <a:gd name="connsiteX7" fmla="*/ 248669 w 497338"/>
                    <a:gd name="connsiteY7" fmla="*/ 448725 h 448725"/>
                    <a:gd name="connsiteX8" fmla="*/ 0 w 497338"/>
                    <a:gd name="connsiteY8" fmla="*/ 258444 h 448725"/>
                    <a:gd name="connsiteX9" fmla="*/ 11170 w 497338"/>
                    <a:gd name="connsiteY9" fmla="*/ 242455 h 448725"/>
                    <a:gd name="connsiteX10" fmla="*/ 16634 w 497338"/>
                    <a:gd name="connsiteY10" fmla="*/ 240759 h 448725"/>
                    <a:gd name="connsiteX11" fmla="*/ 85360 w 497338"/>
                    <a:gd name="connsiteY11" fmla="*/ 233831 h 448725"/>
                    <a:gd name="connsiteX12" fmla="*/ 134289 w 497338"/>
                    <a:gd name="connsiteY12" fmla="*/ 233831 h 448725"/>
                    <a:gd name="connsiteX13" fmla="*/ 156880 w 497338"/>
                    <a:gd name="connsiteY13" fmla="*/ 0 h 448725"/>
                    <a:gd name="connsiteX0" fmla="*/ 156880 w 497338"/>
                    <a:gd name="connsiteY0" fmla="*/ 0 h 355857"/>
                    <a:gd name="connsiteX1" fmla="*/ 340458 w 497338"/>
                    <a:gd name="connsiteY1" fmla="*/ 0 h 355857"/>
                    <a:gd name="connsiteX2" fmla="*/ 363049 w 497338"/>
                    <a:gd name="connsiteY2" fmla="*/ 233831 h 355857"/>
                    <a:gd name="connsiteX3" fmla="*/ 413235 w 497338"/>
                    <a:gd name="connsiteY3" fmla="*/ 233831 h 355857"/>
                    <a:gd name="connsiteX4" fmla="*/ 481961 w 497338"/>
                    <a:gd name="connsiteY4" fmla="*/ 240759 h 355857"/>
                    <a:gd name="connsiteX5" fmla="*/ 485820 w 497338"/>
                    <a:gd name="connsiteY5" fmla="*/ 241957 h 355857"/>
                    <a:gd name="connsiteX6" fmla="*/ 497338 w 497338"/>
                    <a:gd name="connsiteY6" fmla="*/ 258444 h 355857"/>
                    <a:gd name="connsiteX7" fmla="*/ 253432 w 497338"/>
                    <a:gd name="connsiteY7" fmla="*/ 355857 h 355857"/>
                    <a:gd name="connsiteX8" fmla="*/ 0 w 497338"/>
                    <a:gd name="connsiteY8" fmla="*/ 258444 h 355857"/>
                    <a:gd name="connsiteX9" fmla="*/ 11170 w 497338"/>
                    <a:gd name="connsiteY9" fmla="*/ 242455 h 355857"/>
                    <a:gd name="connsiteX10" fmla="*/ 16634 w 497338"/>
                    <a:gd name="connsiteY10" fmla="*/ 240759 h 355857"/>
                    <a:gd name="connsiteX11" fmla="*/ 85360 w 497338"/>
                    <a:gd name="connsiteY11" fmla="*/ 233831 h 355857"/>
                    <a:gd name="connsiteX12" fmla="*/ 134289 w 497338"/>
                    <a:gd name="connsiteY12" fmla="*/ 233831 h 355857"/>
                    <a:gd name="connsiteX13" fmla="*/ 156880 w 497338"/>
                    <a:gd name="connsiteY13" fmla="*/ 0 h 35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7338" h="355857">
                      <a:moveTo>
                        <a:pt x="156880" y="0"/>
                      </a:moveTo>
                      <a:lnTo>
                        <a:pt x="340458" y="0"/>
                      </a:lnTo>
                      <a:lnTo>
                        <a:pt x="363049" y="233831"/>
                      </a:lnTo>
                      <a:lnTo>
                        <a:pt x="413235" y="233831"/>
                      </a:lnTo>
                      <a:cubicBezTo>
                        <a:pt x="436777" y="233831"/>
                        <a:pt x="459762" y="236217"/>
                        <a:pt x="481961" y="240759"/>
                      </a:cubicBezTo>
                      <a:lnTo>
                        <a:pt x="485820" y="241957"/>
                      </a:lnTo>
                      <a:lnTo>
                        <a:pt x="497338" y="258444"/>
                      </a:lnTo>
                      <a:cubicBezTo>
                        <a:pt x="457813" y="283777"/>
                        <a:pt x="336322" y="355857"/>
                        <a:pt x="253432" y="355857"/>
                      </a:cubicBezTo>
                      <a:cubicBezTo>
                        <a:pt x="169683" y="352069"/>
                        <a:pt x="39583" y="283694"/>
                        <a:pt x="0" y="258444"/>
                      </a:cubicBezTo>
                      <a:lnTo>
                        <a:pt x="11170" y="242455"/>
                      </a:lnTo>
                      <a:lnTo>
                        <a:pt x="16634" y="240759"/>
                      </a:lnTo>
                      <a:cubicBezTo>
                        <a:pt x="38833" y="236217"/>
                        <a:pt x="61818" y="233831"/>
                        <a:pt x="85360" y="233831"/>
                      </a:cubicBezTo>
                      <a:lnTo>
                        <a:pt x="134289" y="233831"/>
                      </a:lnTo>
                      <a:lnTo>
                        <a:pt x="15688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311CA217-3FDC-46F7-BF16-4CDFF3CA8B3F}"/>
                    </a:ext>
                  </a:extLst>
                </p:cNvPr>
                <p:cNvGrpSpPr/>
                <p:nvPr/>
              </p:nvGrpSpPr>
              <p:grpSpPr>
                <a:xfrm>
                  <a:off x="4408557" y="1431411"/>
                  <a:ext cx="1086287" cy="1024894"/>
                  <a:chOff x="2355996" y="880575"/>
                  <a:chExt cx="1086287" cy="1024894"/>
                </a:xfrm>
              </p:grpSpPr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7937462F-878B-40FD-A300-73FD538AF734}"/>
                      </a:ext>
                    </a:extLst>
                  </p:cNvPr>
                  <p:cNvGrpSpPr/>
                  <p:nvPr/>
                </p:nvGrpSpPr>
                <p:grpSpPr>
                  <a:xfrm>
                    <a:off x="2355996" y="880575"/>
                    <a:ext cx="1086287" cy="1024894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90" name="グループ化 89">
                      <a:extLst>
                        <a:ext uri="{FF2B5EF4-FFF2-40B4-BE49-F238E27FC236}">
                          <a16:creationId xmlns:a16="http://schemas.microsoft.com/office/drawing/2014/main" id="{8B7B924D-1210-432C-8CE7-3B7C746CAD2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5" name="円/楕円 159">
                        <a:extLst>
                          <a:ext uri="{FF2B5EF4-FFF2-40B4-BE49-F238E27FC236}">
                            <a16:creationId xmlns:a16="http://schemas.microsoft.com/office/drawing/2014/main" id="{7E37B21D-EE58-4B74-B07D-7B0D3F73AF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" name="円/楕円 160">
                        <a:extLst>
                          <a:ext uri="{FF2B5EF4-FFF2-40B4-BE49-F238E27FC236}">
                            <a16:creationId xmlns:a16="http://schemas.microsoft.com/office/drawing/2014/main" id="{64EA628A-A9F8-49CF-80D6-408BD515EB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B81077A6-A95E-4628-883E-002564D575B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3" name="円/楕円 157">
                        <a:extLst>
                          <a:ext uri="{FF2B5EF4-FFF2-40B4-BE49-F238E27FC236}">
                            <a16:creationId xmlns:a16="http://schemas.microsoft.com/office/drawing/2014/main" id="{93129F28-0BE0-42AC-B26D-999DC387BA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" name="円/楕円 158">
                        <a:extLst>
                          <a:ext uri="{FF2B5EF4-FFF2-40B4-BE49-F238E27FC236}">
                            <a16:creationId xmlns:a16="http://schemas.microsoft.com/office/drawing/2014/main" id="{08483F9A-42DF-417D-8C02-B360FF9065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2" name="円/楕円 156">
                      <a:extLst>
                        <a:ext uri="{FF2B5EF4-FFF2-40B4-BE49-F238E27FC236}">
                          <a16:creationId xmlns:a16="http://schemas.microsoft.com/office/drawing/2014/main" id="{1A14EB50-1E30-4482-AE08-E23A4E68A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7" name="円/楕円 27">
                    <a:extLst>
                      <a:ext uri="{FF2B5EF4-FFF2-40B4-BE49-F238E27FC236}">
                        <a16:creationId xmlns:a16="http://schemas.microsoft.com/office/drawing/2014/main" id="{8DC00364-78F4-4143-A0BF-0B3101F53253}"/>
                      </a:ext>
                    </a:extLst>
                  </p:cNvPr>
                  <p:cNvSpPr/>
                  <p:nvPr/>
                </p:nvSpPr>
                <p:spPr>
                  <a:xfrm>
                    <a:off x="2793804" y="1781382"/>
                    <a:ext cx="213788" cy="3788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正方形/長方形 67">
                    <a:extLst>
                      <a:ext uri="{FF2B5EF4-FFF2-40B4-BE49-F238E27FC236}">
                        <a16:creationId xmlns:a16="http://schemas.microsoft.com/office/drawing/2014/main" id="{FBEB13C0-1F56-45FE-85DE-1BA36F9FAC90}"/>
                      </a:ext>
                    </a:extLst>
                  </p:cNvPr>
                  <p:cNvSpPr/>
                  <p:nvPr/>
                </p:nvSpPr>
                <p:spPr>
                  <a:xfrm>
                    <a:off x="2867091" y="1685158"/>
                    <a:ext cx="65249" cy="33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2A469161-D666-4018-9E7A-8A50E8D02BC1}"/>
                    </a:ext>
                  </a:extLst>
                </p:cNvPr>
                <p:cNvSpPr/>
                <p:nvPr/>
              </p:nvSpPr>
              <p:spPr>
                <a:xfrm>
                  <a:off x="4487695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E6AAAC20-5A99-4DEB-B1C2-E97BDF408B96}"/>
                    </a:ext>
                  </a:extLst>
                </p:cNvPr>
                <p:cNvSpPr/>
                <p:nvPr/>
              </p:nvSpPr>
              <p:spPr>
                <a:xfrm>
                  <a:off x="4968771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9F311BB1-AEB9-4876-BF9B-15D8104AFE89}"/>
                    </a:ext>
                  </a:extLst>
                </p:cNvPr>
                <p:cNvSpPr/>
                <p:nvPr/>
              </p:nvSpPr>
              <p:spPr>
                <a:xfrm>
                  <a:off x="4511872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A65398A1-9D65-488F-855E-129E6CBDBF43}"/>
                    </a:ext>
                  </a:extLst>
                </p:cNvPr>
                <p:cNvSpPr/>
                <p:nvPr/>
              </p:nvSpPr>
              <p:spPr>
                <a:xfrm flipH="1">
                  <a:off x="5287071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6A387906-7C59-436B-A1E1-E7C1F5A492D9}"/>
                    </a:ext>
                  </a:extLst>
                </p:cNvPr>
                <p:cNvSpPr/>
                <p:nvPr/>
              </p:nvSpPr>
              <p:spPr>
                <a:xfrm>
                  <a:off x="4446972" y="12904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2362748A-811B-4551-8E45-F8551C14FF60}"/>
                    </a:ext>
                  </a:extLst>
                </p:cNvPr>
                <p:cNvSpPr/>
                <p:nvPr/>
              </p:nvSpPr>
              <p:spPr>
                <a:xfrm>
                  <a:off x="4947039" y="2698405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1C189BCB-6BA8-4B8C-B0D8-99D90B706AB3}"/>
                    </a:ext>
                  </a:extLst>
                </p:cNvPr>
                <p:cNvSpPr/>
                <p:nvPr/>
              </p:nvSpPr>
              <p:spPr>
                <a:xfrm>
                  <a:off x="4947039" y="2929386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C5ECE5E5-24B9-42E7-A1E9-3D4B1F9055F7}"/>
                    </a:ext>
                  </a:extLst>
                </p:cNvPr>
                <p:cNvSpPr/>
                <p:nvPr/>
              </p:nvSpPr>
              <p:spPr>
                <a:xfrm>
                  <a:off x="4947039" y="3141317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B6DACC40-0C3C-4CB0-ACC9-0F6B0DEB4D9F}"/>
                    </a:ext>
                  </a:extLst>
                </p:cNvPr>
                <p:cNvSpPr/>
                <p:nvPr/>
              </p:nvSpPr>
              <p:spPr>
                <a:xfrm>
                  <a:off x="4947039" y="3346104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D93BE464-2FFE-442B-8635-A92D3CA964E0}"/>
                  </a:ext>
                </a:extLst>
              </p:cNvPr>
              <p:cNvGrpSpPr/>
              <p:nvPr/>
            </p:nvGrpSpPr>
            <p:grpSpPr>
              <a:xfrm>
                <a:off x="4600759" y="1706893"/>
                <a:ext cx="708336" cy="278265"/>
                <a:chOff x="4600759" y="1756794"/>
                <a:chExt cx="708336" cy="278265"/>
              </a:xfrm>
            </p:grpSpPr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567833AC-A5FF-43CE-8222-42EF250E27E7}"/>
                    </a:ext>
                  </a:extLst>
                </p:cNvPr>
                <p:cNvGrpSpPr/>
                <p:nvPr/>
              </p:nvGrpSpPr>
              <p:grpSpPr>
                <a:xfrm>
                  <a:off x="4600759" y="1756794"/>
                  <a:ext cx="676820" cy="278265"/>
                  <a:chOff x="4600759" y="1756794"/>
                  <a:chExt cx="676820" cy="278265"/>
                </a:xfrm>
              </p:grpSpPr>
              <p:sp>
                <p:nvSpPr>
                  <p:cNvPr id="600" name="月 599">
                    <a:extLst>
                      <a:ext uri="{FF2B5EF4-FFF2-40B4-BE49-F238E27FC236}">
                        <a16:creationId xmlns:a16="http://schemas.microsoft.com/office/drawing/2014/main" id="{C33AB0F7-2000-40F1-8171-BA78CAA7E8B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83796" y="1673757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F7A6276D-E806-4900-B794-5BAE3E0EDC36}"/>
                      </a:ext>
                    </a:extLst>
                  </p:cNvPr>
                  <p:cNvSpPr/>
                  <p:nvPr/>
                </p:nvSpPr>
                <p:spPr>
                  <a:xfrm>
                    <a:off x="4632234" y="1878369"/>
                    <a:ext cx="177602" cy="156690"/>
                  </a:xfrm>
                  <a:custGeom>
                    <a:avLst/>
                    <a:gdLst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499128 w 1911401"/>
                      <a:gd name="connsiteY11" fmla="*/ 960372 h 1686351"/>
                      <a:gd name="connsiteX12" fmla="*/ 502381 w 1911401"/>
                      <a:gd name="connsiteY12" fmla="*/ 897493 h 1686351"/>
                      <a:gd name="connsiteX13" fmla="*/ 794565 w 1911401"/>
                      <a:gd name="connsiteY13" fmla="*/ 540175 h 1686351"/>
                      <a:gd name="connsiteX14" fmla="*/ 932798 w 1911401"/>
                      <a:gd name="connsiteY14" fmla="*/ 516036 h 1686351"/>
                      <a:gd name="connsiteX15" fmla="*/ 1291783 w 1911401"/>
                      <a:gd name="connsiteY15" fmla="*/ 694250 h 1686351"/>
                      <a:gd name="connsiteX16" fmla="*/ 1293622 w 1911401"/>
                      <a:gd name="connsiteY16" fmla="*/ 1214789 h 1686351"/>
                      <a:gd name="connsiteX17" fmla="*/ 1116859 w 1911401"/>
                      <a:gd name="connsiteY17" fmla="*/ 1085948 h 1686351"/>
                      <a:gd name="connsiteX18" fmla="*/ 1115935 w 1911401"/>
                      <a:gd name="connsiteY18" fmla="*/ 824336 h 1686351"/>
                      <a:gd name="connsiteX19" fmla="*/ 866044 w 1911401"/>
                      <a:gd name="connsiteY19" fmla="*/ 746901 h 1686351"/>
                      <a:gd name="connsiteX20" fmla="*/ 726575 w 1911401"/>
                      <a:gd name="connsiteY20" fmla="*/ 892232 h 1686351"/>
                      <a:gd name="connsiteX21" fmla="*/ 717681 w 1911401"/>
                      <a:gd name="connsiteY21" fmla="*/ 959664 h 1686351"/>
                      <a:gd name="connsiteX22" fmla="*/ 728069 w 1911401"/>
                      <a:gd name="connsiteY22" fmla="*/ 1056567 h 1686351"/>
                      <a:gd name="connsiteX23" fmla="*/ 1204964 w 1911401"/>
                      <a:gd name="connsiteY23" fmla="*/ 1441550 h 1686351"/>
                      <a:gd name="connsiteX24" fmla="*/ 1689160 w 1911401"/>
                      <a:gd name="connsiteY24" fmla="*/ 955770 h 1686351"/>
                      <a:gd name="connsiteX25" fmla="*/ 1690491 w 1911401"/>
                      <a:gd name="connsiteY25" fmla="*/ 955770 h 1686351"/>
                      <a:gd name="connsiteX26" fmla="*/ 1680575 w 1911401"/>
                      <a:gd name="connsiteY26" fmla="*/ 833526 h 1686351"/>
                      <a:gd name="connsiteX27" fmla="*/ 1127879 w 1911401"/>
                      <a:gd name="connsiteY27" fmla="*/ 241185 h 1686351"/>
                      <a:gd name="connsiteX28" fmla="*/ 299899 w 1911401"/>
                      <a:gd name="connsiteY28" fmla="*/ 623872 h 1686351"/>
                      <a:gd name="connsiteX29" fmla="*/ 481882 w 1911401"/>
                      <a:gd name="connsiteY29" fmla="*/ 1517674 h 1686351"/>
                      <a:gd name="connsiteX30" fmla="*/ 339639 w 1911401"/>
                      <a:gd name="connsiteY30" fmla="*/ 1686351 h 1686351"/>
                      <a:gd name="connsiteX31" fmla="*/ 103026 w 1911401"/>
                      <a:gd name="connsiteY31" fmla="*/ 524240 h 1686351"/>
                      <a:gd name="connsiteX32" fmla="*/ 1017819 w 1911401"/>
                      <a:gd name="connsiteY32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502381 w 1911401"/>
                      <a:gd name="connsiteY11" fmla="*/ 897493 h 1686351"/>
                      <a:gd name="connsiteX12" fmla="*/ 794565 w 1911401"/>
                      <a:gd name="connsiteY12" fmla="*/ 540175 h 1686351"/>
                      <a:gd name="connsiteX13" fmla="*/ 932798 w 1911401"/>
                      <a:gd name="connsiteY13" fmla="*/ 516036 h 1686351"/>
                      <a:gd name="connsiteX14" fmla="*/ 1291783 w 1911401"/>
                      <a:gd name="connsiteY14" fmla="*/ 694250 h 1686351"/>
                      <a:gd name="connsiteX15" fmla="*/ 1293622 w 1911401"/>
                      <a:gd name="connsiteY15" fmla="*/ 1214789 h 1686351"/>
                      <a:gd name="connsiteX16" fmla="*/ 1116859 w 1911401"/>
                      <a:gd name="connsiteY16" fmla="*/ 1085948 h 1686351"/>
                      <a:gd name="connsiteX17" fmla="*/ 1115935 w 1911401"/>
                      <a:gd name="connsiteY17" fmla="*/ 824336 h 1686351"/>
                      <a:gd name="connsiteX18" fmla="*/ 866044 w 1911401"/>
                      <a:gd name="connsiteY18" fmla="*/ 746901 h 1686351"/>
                      <a:gd name="connsiteX19" fmla="*/ 726575 w 1911401"/>
                      <a:gd name="connsiteY19" fmla="*/ 892232 h 1686351"/>
                      <a:gd name="connsiteX20" fmla="*/ 717681 w 1911401"/>
                      <a:gd name="connsiteY20" fmla="*/ 959664 h 1686351"/>
                      <a:gd name="connsiteX21" fmla="*/ 728069 w 1911401"/>
                      <a:gd name="connsiteY21" fmla="*/ 1056567 h 1686351"/>
                      <a:gd name="connsiteX22" fmla="*/ 1204964 w 1911401"/>
                      <a:gd name="connsiteY22" fmla="*/ 1441550 h 1686351"/>
                      <a:gd name="connsiteX23" fmla="*/ 1689160 w 1911401"/>
                      <a:gd name="connsiteY23" fmla="*/ 955770 h 1686351"/>
                      <a:gd name="connsiteX24" fmla="*/ 1690491 w 1911401"/>
                      <a:gd name="connsiteY24" fmla="*/ 955770 h 1686351"/>
                      <a:gd name="connsiteX25" fmla="*/ 1680575 w 1911401"/>
                      <a:gd name="connsiteY25" fmla="*/ 833526 h 1686351"/>
                      <a:gd name="connsiteX26" fmla="*/ 1127879 w 1911401"/>
                      <a:gd name="connsiteY26" fmla="*/ 241185 h 1686351"/>
                      <a:gd name="connsiteX27" fmla="*/ 299899 w 1911401"/>
                      <a:gd name="connsiteY27" fmla="*/ 623872 h 1686351"/>
                      <a:gd name="connsiteX28" fmla="*/ 481882 w 1911401"/>
                      <a:gd name="connsiteY28" fmla="*/ 1517674 h 1686351"/>
                      <a:gd name="connsiteX29" fmla="*/ 339639 w 1911401"/>
                      <a:gd name="connsiteY29" fmla="*/ 1686351 h 1686351"/>
                      <a:gd name="connsiteX30" fmla="*/ 103026 w 1911401"/>
                      <a:gd name="connsiteY30" fmla="*/ 524240 h 1686351"/>
                      <a:gd name="connsiteX31" fmla="*/ 1017819 w 1911401"/>
                      <a:gd name="connsiteY31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502381 w 1911401"/>
                      <a:gd name="connsiteY10" fmla="*/ 897493 h 1686351"/>
                      <a:gd name="connsiteX11" fmla="*/ 794565 w 1911401"/>
                      <a:gd name="connsiteY11" fmla="*/ 540175 h 1686351"/>
                      <a:gd name="connsiteX12" fmla="*/ 932798 w 1911401"/>
                      <a:gd name="connsiteY12" fmla="*/ 516036 h 1686351"/>
                      <a:gd name="connsiteX13" fmla="*/ 1291783 w 1911401"/>
                      <a:gd name="connsiteY13" fmla="*/ 694250 h 1686351"/>
                      <a:gd name="connsiteX14" fmla="*/ 1293622 w 1911401"/>
                      <a:gd name="connsiteY14" fmla="*/ 1214789 h 1686351"/>
                      <a:gd name="connsiteX15" fmla="*/ 1116859 w 1911401"/>
                      <a:gd name="connsiteY15" fmla="*/ 1085948 h 1686351"/>
                      <a:gd name="connsiteX16" fmla="*/ 1115935 w 1911401"/>
                      <a:gd name="connsiteY16" fmla="*/ 824336 h 1686351"/>
                      <a:gd name="connsiteX17" fmla="*/ 866044 w 1911401"/>
                      <a:gd name="connsiteY17" fmla="*/ 746901 h 1686351"/>
                      <a:gd name="connsiteX18" fmla="*/ 726575 w 1911401"/>
                      <a:gd name="connsiteY18" fmla="*/ 892232 h 1686351"/>
                      <a:gd name="connsiteX19" fmla="*/ 717681 w 1911401"/>
                      <a:gd name="connsiteY19" fmla="*/ 959664 h 1686351"/>
                      <a:gd name="connsiteX20" fmla="*/ 728069 w 1911401"/>
                      <a:gd name="connsiteY20" fmla="*/ 1056567 h 1686351"/>
                      <a:gd name="connsiteX21" fmla="*/ 1204964 w 1911401"/>
                      <a:gd name="connsiteY21" fmla="*/ 1441550 h 1686351"/>
                      <a:gd name="connsiteX22" fmla="*/ 1689160 w 1911401"/>
                      <a:gd name="connsiteY22" fmla="*/ 955770 h 1686351"/>
                      <a:gd name="connsiteX23" fmla="*/ 1690491 w 1911401"/>
                      <a:gd name="connsiteY23" fmla="*/ 955770 h 1686351"/>
                      <a:gd name="connsiteX24" fmla="*/ 1680575 w 1911401"/>
                      <a:gd name="connsiteY24" fmla="*/ 833526 h 1686351"/>
                      <a:gd name="connsiteX25" fmla="*/ 1127879 w 1911401"/>
                      <a:gd name="connsiteY25" fmla="*/ 241185 h 1686351"/>
                      <a:gd name="connsiteX26" fmla="*/ 299899 w 1911401"/>
                      <a:gd name="connsiteY26" fmla="*/ 623872 h 1686351"/>
                      <a:gd name="connsiteX27" fmla="*/ 481882 w 1911401"/>
                      <a:gd name="connsiteY27" fmla="*/ 1517674 h 1686351"/>
                      <a:gd name="connsiteX28" fmla="*/ 339639 w 1911401"/>
                      <a:gd name="connsiteY28" fmla="*/ 1686351 h 1686351"/>
                      <a:gd name="connsiteX29" fmla="*/ 103026 w 1911401"/>
                      <a:gd name="connsiteY29" fmla="*/ 524240 h 1686351"/>
                      <a:gd name="connsiteX30" fmla="*/ 1017819 w 1911401"/>
                      <a:gd name="connsiteY30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502381 w 1911401"/>
                      <a:gd name="connsiteY9" fmla="*/ 897493 h 1686351"/>
                      <a:gd name="connsiteX10" fmla="*/ 794565 w 1911401"/>
                      <a:gd name="connsiteY10" fmla="*/ 540175 h 1686351"/>
                      <a:gd name="connsiteX11" fmla="*/ 932798 w 1911401"/>
                      <a:gd name="connsiteY11" fmla="*/ 516036 h 1686351"/>
                      <a:gd name="connsiteX12" fmla="*/ 1291783 w 1911401"/>
                      <a:gd name="connsiteY12" fmla="*/ 694250 h 1686351"/>
                      <a:gd name="connsiteX13" fmla="*/ 1293622 w 1911401"/>
                      <a:gd name="connsiteY13" fmla="*/ 1214789 h 1686351"/>
                      <a:gd name="connsiteX14" fmla="*/ 1116859 w 1911401"/>
                      <a:gd name="connsiteY14" fmla="*/ 1085948 h 1686351"/>
                      <a:gd name="connsiteX15" fmla="*/ 1115935 w 1911401"/>
                      <a:gd name="connsiteY15" fmla="*/ 824336 h 1686351"/>
                      <a:gd name="connsiteX16" fmla="*/ 866044 w 1911401"/>
                      <a:gd name="connsiteY16" fmla="*/ 746901 h 1686351"/>
                      <a:gd name="connsiteX17" fmla="*/ 726575 w 1911401"/>
                      <a:gd name="connsiteY17" fmla="*/ 892232 h 1686351"/>
                      <a:gd name="connsiteX18" fmla="*/ 717681 w 1911401"/>
                      <a:gd name="connsiteY18" fmla="*/ 959664 h 1686351"/>
                      <a:gd name="connsiteX19" fmla="*/ 728069 w 1911401"/>
                      <a:gd name="connsiteY19" fmla="*/ 1056567 h 1686351"/>
                      <a:gd name="connsiteX20" fmla="*/ 1204964 w 1911401"/>
                      <a:gd name="connsiteY20" fmla="*/ 1441550 h 1686351"/>
                      <a:gd name="connsiteX21" fmla="*/ 1689160 w 1911401"/>
                      <a:gd name="connsiteY21" fmla="*/ 955770 h 1686351"/>
                      <a:gd name="connsiteX22" fmla="*/ 1690491 w 1911401"/>
                      <a:gd name="connsiteY22" fmla="*/ 955770 h 1686351"/>
                      <a:gd name="connsiteX23" fmla="*/ 1680575 w 1911401"/>
                      <a:gd name="connsiteY23" fmla="*/ 833526 h 1686351"/>
                      <a:gd name="connsiteX24" fmla="*/ 1127879 w 1911401"/>
                      <a:gd name="connsiteY24" fmla="*/ 241185 h 1686351"/>
                      <a:gd name="connsiteX25" fmla="*/ 299899 w 1911401"/>
                      <a:gd name="connsiteY25" fmla="*/ 623872 h 1686351"/>
                      <a:gd name="connsiteX26" fmla="*/ 481882 w 1911401"/>
                      <a:gd name="connsiteY26" fmla="*/ 1517674 h 1686351"/>
                      <a:gd name="connsiteX27" fmla="*/ 339639 w 1911401"/>
                      <a:gd name="connsiteY27" fmla="*/ 1686351 h 1686351"/>
                      <a:gd name="connsiteX28" fmla="*/ 103026 w 1911401"/>
                      <a:gd name="connsiteY28" fmla="*/ 524240 h 1686351"/>
                      <a:gd name="connsiteX29" fmla="*/ 1017819 w 1911401"/>
                      <a:gd name="connsiteY29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502381 w 1911401"/>
                      <a:gd name="connsiteY8" fmla="*/ 897493 h 1686351"/>
                      <a:gd name="connsiteX9" fmla="*/ 794565 w 1911401"/>
                      <a:gd name="connsiteY9" fmla="*/ 540175 h 1686351"/>
                      <a:gd name="connsiteX10" fmla="*/ 932798 w 1911401"/>
                      <a:gd name="connsiteY10" fmla="*/ 516036 h 1686351"/>
                      <a:gd name="connsiteX11" fmla="*/ 1291783 w 1911401"/>
                      <a:gd name="connsiteY11" fmla="*/ 694250 h 1686351"/>
                      <a:gd name="connsiteX12" fmla="*/ 1293622 w 1911401"/>
                      <a:gd name="connsiteY12" fmla="*/ 1214789 h 1686351"/>
                      <a:gd name="connsiteX13" fmla="*/ 1116859 w 1911401"/>
                      <a:gd name="connsiteY13" fmla="*/ 1085948 h 1686351"/>
                      <a:gd name="connsiteX14" fmla="*/ 1115935 w 1911401"/>
                      <a:gd name="connsiteY14" fmla="*/ 824336 h 1686351"/>
                      <a:gd name="connsiteX15" fmla="*/ 866044 w 1911401"/>
                      <a:gd name="connsiteY15" fmla="*/ 746901 h 1686351"/>
                      <a:gd name="connsiteX16" fmla="*/ 726575 w 1911401"/>
                      <a:gd name="connsiteY16" fmla="*/ 892232 h 1686351"/>
                      <a:gd name="connsiteX17" fmla="*/ 717681 w 1911401"/>
                      <a:gd name="connsiteY17" fmla="*/ 959664 h 1686351"/>
                      <a:gd name="connsiteX18" fmla="*/ 728069 w 1911401"/>
                      <a:gd name="connsiteY18" fmla="*/ 1056567 h 1686351"/>
                      <a:gd name="connsiteX19" fmla="*/ 1204964 w 1911401"/>
                      <a:gd name="connsiteY19" fmla="*/ 1441550 h 1686351"/>
                      <a:gd name="connsiteX20" fmla="*/ 1689160 w 1911401"/>
                      <a:gd name="connsiteY20" fmla="*/ 955770 h 1686351"/>
                      <a:gd name="connsiteX21" fmla="*/ 1690491 w 1911401"/>
                      <a:gd name="connsiteY21" fmla="*/ 955770 h 1686351"/>
                      <a:gd name="connsiteX22" fmla="*/ 1680575 w 1911401"/>
                      <a:gd name="connsiteY22" fmla="*/ 833526 h 1686351"/>
                      <a:gd name="connsiteX23" fmla="*/ 1127879 w 1911401"/>
                      <a:gd name="connsiteY23" fmla="*/ 241185 h 1686351"/>
                      <a:gd name="connsiteX24" fmla="*/ 299899 w 1911401"/>
                      <a:gd name="connsiteY24" fmla="*/ 623872 h 1686351"/>
                      <a:gd name="connsiteX25" fmla="*/ 481882 w 1911401"/>
                      <a:gd name="connsiteY25" fmla="*/ 1517674 h 1686351"/>
                      <a:gd name="connsiteX26" fmla="*/ 339639 w 1911401"/>
                      <a:gd name="connsiteY26" fmla="*/ 1686351 h 1686351"/>
                      <a:gd name="connsiteX27" fmla="*/ 103026 w 1911401"/>
                      <a:gd name="connsiteY27" fmla="*/ 524240 h 1686351"/>
                      <a:gd name="connsiteX28" fmla="*/ 1017819 w 1911401"/>
                      <a:gd name="connsiteY28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911401" h="1686351">
                        <a:moveTo>
                          <a:pt x="1017819" y="2040"/>
                        </a:moveTo>
                        <a:cubicBezTo>
                          <a:pt x="1071624" y="5569"/>
                          <a:pt x="1125706" y="13702"/>
                          <a:pt x="1179556" y="26675"/>
                        </a:cubicBezTo>
                        <a:cubicBezTo>
                          <a:pt x="1610357" y="130460"/>
                          <a:pt x="1913307" y="516775"/>
                          <a:pt x="1911392" y="959897"/>
                        </a:cubicBezTo>
                        <a:lnTo>
                          <a:pt x="1907813" y="959882"/>
                        </a:lnTo>
                        <a:lnTo>
                          <a:pt x="1893968" y="1097512"/>
                        </a:lnTo>
                        <a:cubicBezTo>
                          <a:pt x="1828524" y="1418043"/>
                          <a:pt x="1545509" y="1659506"/>
                          <a:pt x="1205679" y="1660616"/>
                        </a:cubicBezTo>
                        <a:cubicBezTo>
                          <a:pt x="865849" y="1661727"/>
                          <a:pt x="581262" y="1422119"/>
                          <a:pt x="513725" y="1102022"/>
                        </a:cubicBezTo>
                        <a:cubicBezTo>
                          <a:pt x="502801" y="998127"/>
                          <a:pt x="496637" y="965669"/>
                          <a:pt x="502381" y="897493"/>
                        </a:cubicBezTo>
                        <a:cubicBezTo>
                          <a:pt x="524078" y="734767"/>
                          <a:pt x="635664" y="595117"/>
                          <a:pt x="794565" y="540175"/>
                        </a:cubicBezTo>
                        <a:cubicBezTo>
                          <a:pt x="839966" y="524477"/>
                          <a:pt x="886600" y="516603"/>
                          <a:pt x="932798" y="516036"/>
                        </a:cubicBezTo>
                        <a:cubicBezTo>
                          <a:pt x="1071395" y="514334"/>
                          <a:pt x="1206076" y="578393"/>
                          <a:pt x="1291783" y="694250"/>
                        </a:cubicBezTo>
                        <a:cubicBezTo>
                          <a:pt x="1406059" y="848726"/>
                          <a:pt x="1406803" y="1059510"/>
                          <a:pt x="1293622" y="1214789"/>
                        </a:cubicBezTo>
                        <a:lnTo>
                          <a:pt x="1116859" y="1085948"/>
                        </a:lnTo>
                        <a:cubicBezTo>
                          <a:pt x="1173742" y="1007908"/>
                          <a:pt x="1173368" y="901972"/>
                          <a:pt x="1115935" y="824336"/>
                        </a:cubicBezTo>
                        <a:cubicBezTo>
                          <a:pt x="1058502" y="746700"/>
                          <a:pt x="957313" y="715344"/>
                          <a:pt x="866044" y="746901"/>
                        </a:cubicBezTo>
                        <a:cubicBezTo>
                          <a:pt x="797593" y="770569"/>
                          <a:pt x="749890" y="835072"/>
                          <a:pt x="726575" y="892232"/>
                        </a:cubicBezTo>
                        <a:cubicBezTo>
                          <a:pt x="703260" y="949392"/>
                          <a:pt x="715665" y="975595"/>
                          <a:pt x="728069" y="1056567"/>
                        </a:cubicBezTo>
                        <a:cubicBezTo>
                          <a:pt x="774616" y="1277178"/>
                          <a:pt x="970754" y="1442316"/>
                          <a:pt x="1204964" y="1441550"/>
                        </a:cubicBezTo>
                        <a:cubicBezTo>
                          <a:pt x="1472633" y="1440675"/>
                          <a:pt x="1689160" y="1223440"/>
                          <a:pt x="1689160" y="955770"/>
                        </a:cubicBezTo>
                        <a:lnTo>
                          <a:pt x="1690491" y="955770"/>
                        </a:lnTo>
                        <a:lnTo>
                          <a:pt x="1680575" y="833526"/>
                        </a:lnTo>
                        <a:cubicBezTo>
                          <a:pt x="1632433" y="547245"/>
                          <a:pt x="1417799" y="311030"/>
                          <a:pt x="1127879" y="241185"/>
                        </a:cubicBezTo>
                        <a:cubicBezTo>
                          <a:pt x="796541" y="161362"/>
                          <a:pt x="453793" y="319778"/>
                          <a:pt x="299899" y="623872"/>
                        </a:cubicBezTo>
                        <a:cubicBezTo>
                          <a:pt x="146005" y="927966"/>
                          <a:pt x="221339" y="1297962"/>
                          <a:pt x="481882" y="1517674"/>
                        </a:cubicBezTo>
                        <a:lnTo>
                          <a:pt x="339639" y="1686351"/>
                        </a:lnTo>
                        <a:cubicBezTo>
                          <a:pt x="883" y="1400684"/>
                          <a:pt x="-97065" y="919619"/>
                          <a:pt x="103026" y="524240"/>
                        </a:cubicBezTo>
                        <a:cubicBezTo>
                          <a:pt x="278106" y="178283"/>
                          <a:pt x="641182" y="-22658"/>
                          <a:pt x="1017819" y="204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865C5DCB-4543-40FD-8825-3B519304B50A}"/>
                      </a:ext>
                    </a:extLst>
                  </p:cNvPr>
                  <p:cNvSpPr/>
                  <p:nvPr/>
                </p:nvSpPr>
                <p:spPr>
                  <a:xfrm>
                    <a:off x="5099977" y="1878369"/>
                    <a:ext cx="177602" cy="156690"/>
                  </a:xfrm>
                  <a:custGeom>
                    <a:avLst/>
                    <a:gdLst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499128 w 1911401"/>
                      <a:gd name="connsiteY11" fmla="*/ 960372 h 1686351"/>
                      <a:gd name="connsiteX12" fmla="*/ 502381 w 1911401"/>
                      <a:gd name="connsiteY12" fmla="*/ 897493 h 1686351"/>
                      <a:gd name="connsiteX13" fmla="*/ 794565 w 1911401"/>
                      <a:gd name="connsiteY13" fmla="*/ 540175 h 1686351"/>
                      <a:gd name="connsiteX14" fmla="*/ 932798 w 1911401"/>
                      <a:gd name="connsiteY14" fmla="*/ 516036 h 1686351"/>
                      <a:gd name="connsiteX15" fmla="*/ 1291783 w 1911401"/>
                      <a:gd name="connsiteY15" fmla="*/ 694250 h 1686351"/>
                      <a:gd name="connsiteX16" fmla="*/ 1293622 w 1911401"/>
                      <a:gd name="connsiteY16" fmla="*/ 1214789 h 1686351"/>
                      <a:gd name="connsiteX17" fmla="*/ 1116859 w 1911401"/>
                      <a:gd name="connsiteY17" fmla="*/ 1085948 h 1686351"/>
                      <a:gd name="connsiteX18" fmla="*/ 1115935 w 1911401"/>
                      <a:gd name="connsiteY18" fmla="*/ 824336 h 1686351"/>
                      <a:gd name="connsiteX19" fmla="*/ 866044 w 1911401"/>
                      <a:gd name="connsiteY19" fmla="*/ 746901 h 1686351"/>
                      <a:gd name="connsiteX20" fmla="*/ 726575 w 1911401"/>
                      <a:gd name="connsiteY20" fmla="*/ 892232 h 1686351"/>
                      <a:gd name="connsiteX21" fmla="*/ 717681 w 1911401"/>
                      <a:gd name="connsiteY21" fmla="*/ 959664 h 1686351"/>
                      <a:gd name="connsiteX22" fmla="*/ 728069 w 1911401"/>
                      <a:gd name="connsiteY22" fmla="*/ 1056567 h 1686351"/>
                      <a:gd name="connsiteX23" fmla="*/ 1204964 w 1911401"/>
                      <a:gd name="connsiteY23" fmla="*/ 1441550 h 1686351"/>
                      <a:gd name="connsiteX24" fmla="*/ 1689160 w 1911401"/>
                      <a:gd name="connsiteY24" fmla="*/ 955770 h 1686351"/>
                      <a:gd name="connsiteX25" fmla="*/ 1690491 w 1911401"/>
                      <a:gd name="connsiteY25" fmla="*/ 955770 h 1686351"/>
                      <a:gd name="connsiteX26" fmla="*/ 1680575 w 1911401"/>
                      <a:gd name="connsiteY26" fmla="*/ 833526 h 1686351"/>
                      <a:gd name="connsiteX27" fmla="*/ 1127879 w 1911401"/>
                      <a:gd name="connsiteY27" fmla="*/ 241185 h 1686351"/>
                      <a:gd name="connsiteX28" fmla="*/ 299899 w 1911401"/>
                      <a:gd name="connsiteY28" fmla="*/ 623872 h 1686351"/>
                      <a:gd name="connsiteX29" fmla="*/ 481882 w 1911401"/>
                      <a:gd name="connsiteY29" fmla="*/ 1517674 h 1686351"/>
                      <a:gd name="connsiteX30" fmla="*/ 339639 w 1911401"/>
                      <a:gd name="connsiteY30" fmla="*/ 1686351 h 1686351"/>
                      <a:gd name="connsiteX31" fmla="*/ 103026 w 1911401"/>
                      <a:gd name="connsiteY31" fmla="*/ 524240 h 1686351"/>
                      <a:gd name="connsiteX32" fmla="*/ 1017819 w 1911401"/>
                      <a:gd name="connsiteY32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502381 w 1911401"/>
                      <a:gd name="connsiteY11" fmla="*/ 897493 h 1686351"/>
                      <a:gd name="connsiteX12" fmla="*/ 794565 w 1911401"/>
                      <a:gd name="connsiteY12" fmla="*/ 540175 h 1686351"/>
                      <a:gd name="connsiteX13" fmla="*/ 932798 w 1911401"/>
                      <a:gd name="connsiteY13" fmla="*/ 516036 h 1686351"/>
                      <a:gd name="connsiteX14" fmla="*/ 1291783 w 1911401"/>
                      <a:gd name="connsiteY14" fmla="*/ 694250 h 1686351"/>
                      <a:gd name="connsiteX15" fmla="*/ 1293622 w 1911401"/>
                      <a:gd name="connsiteY15" fmla="*/ 1214789 h 1686351"/>
                      <a:gd name="connsiteX16" fmla="*/ 1116859 w 1911401"/>
                      <a:gd name="connsiteY16" fmla="*/ 1085948 h 1686351"/>
                      <a:gd name="connsiteX17" fmla="*/ 1115935 w 1911401"/>
                      <a:gd name="connsiteY17" fmla="*/ 824336 h 1686351"/>
                      <a:gd name="connsiteX18" fmla="*/ 866044 w 1911401"/>
                      <a:gd name="connsiteY18" fmla="*/ 746901 h 1686351"/>
                      <a:gd name="connsiteX19" fmla="*/ 726575 w 1911401"/>
                      <a:gd name="connsiteY19" fmla="*/ 892232 h 1686351"/>
                      <a:gd name="connsiteX20" fmla="*/ 717681 w 1911401"/>
                      <a:gd name="connsiteY20" fmla="*/ 959664 h 1686351"/>
                      <a:gd name="connsiteX21" fmla="*/ 728069 w 1911401"/>
                      <a:gd name="connsiteY21" fmla="*/ 1056567 h 1686351"/>
                      <a:gd name="connsiteX22" fmla="*/ 1204964 w 1911401"/>
                      <a:gd name="connsiteY22" fmla="*/ 1441550 h 1686351"/>
                      <a:gd name="connsiteX23" fmla="*/ 1689160 w 1911401"/>
                      <a:gd name="connsiteY23" fmla="*/ 955770 h 1686351"/>
                      <a:gd name="connsiteX24" fmla="*/ 1690491 w 1911401"/>
                      <a:gd name="connsiteY24" fmla="*/ 955770 h 1686351"/>
                      <a:gd name="connsiteX25" fmla="*/ 1680575 w 1911401"/>
                      <a:gd name="connsiteY25" fmla="*/ 833526 h 1686351"/>
                      <a:gd name="connsiteX26" fmla="*/ 1127879 w 1911401"/>
                      <a:gd name="connsiteY26" fmla="*/ 241185 h 1686351"/>
                      <a:gd name="connsiteX27" fmla="*/ 299899 w 1911401"/>
                      <a:gd name="connsiteY27" fmla="*/ 623872 h 1686351"/>
                      <a:gd name="connsiteX28" fmla="*/ 481882 w 1911401"/>
                      <a:gd name="connsiteY28" fmla="*/ 1517674 h 1686351"/>
                      <a:gd name="connsiteX29" fmla="*/ 339639 w 1911401"/>
                      <a:gd name="connsiteY29" fmla="*/ 1686351 h 1686351"/>
                      <a:gd name="connsiteX30" fmla="*/ 103026 w 1911401"/>
                      <a:gd name="connsiteY30" fmla="*/ 524240 h 1686351"/>
                      <a:gd name="connsiteX31" fmla="*/ 1017819 w 1911401"/>
                      <a:gd name="connsiteY31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502381 w 1911401"/>
                      <a:gd name="connsiteY10" fmla="*/ 897493 h 1686351"/>
                      <a:gd name="connsiteX11" fmla="*/ 794565 w 1911401"/>
                      <a:gd name="connsiteY11" fmla="*/ 540175 h 1686351"/>
                      <a:gd name="connsiteX12" fmla="*/ 932798 w 1911401"/>
                      <a:gd name="connsiteY12" fmla="*/ 516036 h 1686351"/>
                      <a:gd name="connsiteX13" fmla="*/ 1291783 w 1911401"/>
                      <a:gd name="connsiteY13" fmla="*/ 694250 h 1686351"/>
                      <a:gd name="connsiteX14" fmla="*/ 1293622 w 1911401"/>
                      <a:gd name="connsiteY14" fmla="*/ 1214789 h 1686351"/>
                      <a:gd name="connsiteX15" fmla="*/ 1116859 w 1911401"/>
                      <a:gd name="connsiteY15" fmla="*/ 1085948 h 1686351"/>
                      <a:gd name="connsiteX16" fmla="*/ 1115935 w 1911401"/>
                      <a:gd name="connsiteY16" fmla="*/ 824336 h 1686351"/>
                      <a:gd name="connsiteX17" fmla="*/ 866044 w 1911401"/>
                      <a:gd name="connsiteY17" fmla="*/ 746901 h 1686351"/>
                      <a:gd name="connsiteX18" fmla="*/ 726575 w 1911401"/>
                      <a:gd name="connsiteY18" fmla="*/ 892232 h 1686351"/>
                      <a:gd name="connsiteX19" fmla="*/ 717681 w 1911401"/>
                      <a:gd name="connsiteY19" fmla="*/ 959664 h 1686351"/>
                      <a:gd name="connsiteX20" fmla="*/ 728069 w 1911401"/>
                      <a:gd name="connsiteY20" fmla="*/ 1056567 h 1686351"/>
                      <a:gd name="connsiteX21" fmla="*/ 1204964 w 1911401"/>
                      <a:gd name="connsiteY21" fmla="*/ 1441550 h 1686351"/>
                      <a:gd name="connsiteX22" fmla="*/ 1689160 w 1911401"/>
                      <a:gd name="connsiteY22" fmla="*/ 955770 h 1686351"/>
                      <a:gd name="connsiteX23" fmla="*/ 1690491 w 1911401"/>
                      <a:gd name="connsiteY23" fmla="*/ 955770 h 1686351"/>
                      <a:gd name="connsiteX24" fmla="*/ 1680575 w 1911401"/>
                      <a:gd name="connsiteY24" fmla="*/ 833526 h 1686351"/>
                      <a:gd name="connsiteX25" fmla="*/ 1127879 w 1911401"/>
                      <a:gd name="connsiteY25" fmla="*/ 241185 h 1686351"/>
                      <a:gd name="connsiteX26" fmla="*/ 299899 w 1911401"/>
                      <a:gd name="connsiteY26" fmla="*/ 623872 h 1686351"/>
                      <a:gd name="connsiteX27" fmla="*/ 481882 w 1911401"/>
                      <a:gd name="connsiteY27" fmla="*/ 1517674 h 1686351"/>
                      <a:gd name="connsiteX28" fmla="*/ 339639 w 1911401"/>
                      <a:gd name="connsiteY28" fmla="*/ 1686351 h 1686351"/>
                      <a:gd name="connsiteX29" fmla="*/ 103026 w 1911401"/>
                      <a:gd name="connsiteY29" fmla="*/ 524240 h 1686351"/>
                      <a:gd name="connsiteX30" fmla="*/ 1017819 w 1911401"/>
                      <a:gd name="connsiteY30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502381 w 1911401"/>
                      <a:gd name="connsiteY9" fmla="*/ 897493 h 1686351"/>
                      <a:gd name="connsiteX10" fmla="*/ 794565 w 1911401"/>
                      <a:gd name="connsiteY10" fmla="*/ 540175 h 1686351"/>
                      <a:gd name="connsiteX11" fmla="*/ 932798 w 1911401"/>
                      <a:gd name="connsiteY11" fmla="*/ 516036 h 1686351"/>
                      <a:gd name="connsiteX12" fmla="*/ 1291783 w 1911401"/>
                      <a:gd name="connsiteY12" fmla="*/ 694250 h 1686351"/>
                      <a:gd name="connsiteX13" fmla="*/ 1293622 w 1911401"/>
                      <a:gd name="connsiteY13" fmla="*/ 1214789 h 1686351"/>
                      <a:gd name="connsiteX14" fmla="*/ 1116859 w 1911401"/>
                      <a:gd name="connsiteY14" fmla="*/ 1085948 h 1686351"/>
                      <a:gd name="connsiteX15" fmla="*/ 1115935 w 1911401"/>
                      <a:gd name="connsiteY15" fmla="*/ 824336 h 1686351"/>
                      <a:gd name="connsiteX16" fmla="*/ 866044 w 1911401"/>
                      <a:gd name="connsiteY16" fmla="*/ 746901 h 1686351"/>
                      <a:gd name="connsiteX17" fmla="*/ 726575 w 1911401"/>
                      <a:gd name="connsiteY17" fmla="*/ 892232 h 1686351"/>
                      <a:gd name="connsiteX18" fmla="*/ 717681 w 1911401"/>
                      <a:gd name="connsiteY18" fmla="*/ 959664 h 1686351"/>
                      <a:gd name="connsiteX19" fmla="*/ 728069 w 1911401"/>
                      <a:gd name="connsiteY19" fmla="*/ 1056567 h 1686351"/>
                      <a:gd name="connsiteX20" fmla="*/ 1204964 w 1911401"/>
                      <a:gd name="connsiteY20" fmla="*/ 1441550 h 1686351"/>
                      <a:gd name="connsiteX21" fmla="*/ 1689160 w 1911401"/>
                      <a:gd name="connsiteY21" fmla="*/ 955770 h 1686351"/>
                      <a:gd name="connsiteX22" fmla="*/ 1690491 w 1911401"/>
                      <a:gd name="connsiteY22" fmla="*/ 955770 h 1686351"/>
                      <a:gd name="connsiteX23" fmla="*/ 1680575 w 1911401"/>
                      <a:gd name="connsiteY23" fmla="*/ 833526 h 1686351"/>
                      <a:gd name="connsiteX24" fmla="*/ 1127879 w 1911401"/>
                      <a:gd name="connsiteY24" fmla="*/ 241185 h 1686351"/>
                      <a:gd name="connsiteX25" fmla="*/ 299899 w 1911401"/>
                      <a:gd name="connsiteY25" fmla="*/ 623872 h 1686351"/>
                      <a:gd name="connsiteX26" fmla="*/ 481882 w 1911401"/>
                      <a:gd name="connsiteY26" fmla="*/ 1517674 h 1686351"/>
                      <a:gd name="connsiteX27" fmla="*/ 339639 w 1911401"/>
                      <a:gd name="connsiteY27" fmla="*/ 1686351 h 1686351"/>
                      <a:gd name="connsiteX28" fmla="*/ 103026 w 1911401"/>
                      <a:gd name="connsiteY28" fmla="*/ 524240 h 1686351"/>
                      <a:gd name="connsiteX29" fmla="*/ 1017819 w 1911401"/>
                      <a:gd name="connsiteY29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502381 w 1911401"/>
                      <a:gd name="connsiteY8" fmla="*/ 897493 h 1686351"/>
                      <a:gd name="connsiteX9" fmla="*/ 794565 w 1911401"/>
                      <a:gd name="connsiteY9" fmla="*/ 540175 h 1686351"/>
                      <a:gd name="connsiteX10" fmla="*/ 932798 w 1911401"/>
                      <a:gd name="connsiteY10" fmla="*/ 516036 h 1686351"/>
                      <a:gd name="connsiteX11" fmla="*/ 1291783 w 1911401"/>
                      <a:gd name="connsiteY11" fmla="*/ 694250 h 1686351"/>
                      <a:gd name="connsiteX12" fmla="*/ 1293622 w 1911401"/>
                      <a:gd name="connsiteY12" fmla="*/ 1214789 h 1686351"/>
                      <a:gd name="connsiteX13" fmla="*/ 1116859 w 1911401"/>
                      <a:gd name="connsiteY13" fmla="*/ 1085948 h 1686351"/>
                      <a:gd name="connsiteX14" fmla="*/ 1115935 w 1911401"/>
                      <a:gd name="connsiteY14" fmla="*/ 824336 h 1686351"/>
                      <a:gd name="connsiteX15" fmla="*/ 866044 w 1911401"/>
                      <a:gd name="connsiteY15" fmla="*/ 746901 h 1686351"/>
                      <a:gd name="connsiteX16" fmla="*/ 726575 w 1911401"/>
                      <a:gd name="connsiteY16" fmla="*/ 892232 h 1686351"/>
                      <a:gd name="connsiteX17" fmla="*/ 717681 w 1911401"/>
                      <a:gd name="connsiteY17" fmla="*/ 959664 h 1686351"/>
                      <a:gd name="connsiteX18" fmla="*/ 728069 w 1911401"/>
                      <a:gd name="connsiteY18" fmla="*/ 1056567 h 1686351"/>
                      <a:gd name="connsiteX19" fmla="*/ 1204964 w 1911401"/>
                      <a:gd name="connsiteY19" fmla="*/ 1441550 h 1686351"/>
                      <a:gd name="connsiteX20" fmla="*/ 1689160 w 1911401"/>
                      <a:gd name="connsiteY20" fmla="*/ 955770 h 1686351"/>
                      <a:gd name="connsiteX21" fmla="*/ 1690491 w 1911401"/>
                      <a:gd name="connsiteY21" fmla="*/ 955770 h 1686351"/>
                      <a:gd name="connsiteX22" fmla="*/ 1680575 w 1911401"/>
                      <a:gd name="connsiteY22" fmla="*/ 833526 h 1686351"/>
                      <a:gd name="connsiteX23" fmla="*/ 1127879 w 1911401"/>
                      <a:gd name="connsiteY23" fmla="*/ 241185 h 1686351"/>
                      <a:gd name="connsiteX24" fmla="*/ 299899 w 1911401"/>
                      <a:gd name="connsiteY24" fmla="*/ 623872 h 1686351"/>
                      <a:gd name="connsiteX25" fmla="*/ 481882 w 1911401"/>
                      <a:gd name="connsiteY25" fmla="*/ 1517674 h 1686351"/>
                      <a:gd name="connsiteX26" fmla="*/ 339639 w 1911401"/>
                      <a:gd name="connsiteY26" fmla="*/ 1686351 h 1686351"/>
                      <a:gd name="connsiteX27" fmla="*/ 103026 w 1911401"/>
                      <a:gd name="connsiteY27" fmla="*/ 524240 h 1686351"/>
                      <a:gd name="connsiteX28" fmla="*/ 1017819 w 1911401"/>
                      <a:gd name="connsiteY28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911401" h="1686351">
                        <a:moveTo>
                          <a:pt x="1017819" y="2040"/>
                        </a:moveTo>
                        <a:cubicBezTo>
                          <a:pt x="1071624" y="5569"/>
                          <a:pt x="1125706" y="13702"/>
                          <a:pt x="1179556" y="26675"/>
                        </a:cubicBezTo>
                        <a:cubicBezTo>
                          <a:pt x="1610357" y="130460"/>
                          <a:pt x="1913307" y="516775"/>
                          <a:pt x="1911392" y="959897"/>
                        </a:cubicBezTo>
                        <a:lnTo>
                          <a:pt x="1907813" y="959882"/>
                        </a:lnTo>
                        <a:lnTo>
                          <a:pt x="1893968" y="1097512"/>
                        </a:lnTo>
                        <a:cubicBezTo>
                          <a:pt x="1828524" y="1418043"/>
                          <a:pt x="1545509" y="1659506"/>
                          <a:pt x="1205679" y="1660616"/>
                        </a:cubicBezTo>
                        <a:cubicBezTo>
                          <a:pt x="865849" y="1661727"/>
                          <a:pt x="581262" y="1422119"/>
                          <a:pt x="513725" y="1102022"/>
                        </a:cubicBezTo>
                        <a:cubicBezTo>
                          <a:pt x="502801" y="998127"/>
                          <a:pt x="496637" y="965669"/>
                          <a:pt x="502381" y="897493"/>
                        </a:cubicBezTo>
                        <a:cubicBezTo>
                          <a:pt x="524078" y="734767"/>
                          <a:pt x="635664" y="595117"/>
                          <a:pt x="794565" y="540175"/>
                        </a:cubicBezTo>
                        <a:cubicBezTo>
                          <a:pt x="839966" y="524477"/>
                          <a:pt x="886600" y="516603"/>
                          <a:pt x="932798" y="516036"/>
                        </a:cubicBezTo>
                        <a:cubicBezTo>
                          <a:pt x="1071395" y="514334"/>
                          <a:pt x="1206076" y="578393"/>
                          <a:pt x="1291783" y="694250"/>
                        </a:cubicBezTo>
                        <a:cubicBezTo>
                          <a:pt x="1406059" y="848726"/>
                          <a:pt x="1406803" y="1059510"/>
                          <a:pt x="1293622" y="1214789"/>
                        </a:cubicBezTo>
                        <a:lnTo>
                          <a:pt x="1116859" y="1085948"/>
                        </a:lnTo>
                        <a:cubicBezTo>
                          <a:pt x="1173742" y="1007908"/>
                          <a:pt x="1173368" y="901972"/>
                          <a:pt x="1115935" y="824336"/>
                        </a:cubicBezTo>
                        <a:cubicBezTo>
                          <a:pt x="1058502" y="746700"/>
                          <a:pt x="957313" y="715344"/>
                          <a:pt x="866044" y="746901"/>
                        </a:cubicBezTo>
                        <a:cubicBezTo>
                          <a:pt x="797593" y="770569"/>
                          <a:pt x="749890" y="835072"/>
                          <a:pt x="726575" y="892232"/>
                        </a:cubicBezTo>
                        <a:cubicBezTo>
                          <a:pt x="703260" y="949392"/>
                          <a:pt x="715665" y="975595"/>
                          <a:pt x="728069" y="1056567"/>
                        </a:cubicBezTo>
                        <a:cubicBezTo>
                          <a:pt x="774616" y="1277178"/>
                          <a:pt x="970754" y="1442316"/>
                          <a:pt x="1204964" y="1441550"/>
                        </a:cubicBezTo>
                        <a:cubicBezTo>
                          <a:pt x="1472633" y="1440675"/>
                          <a:pt x="1689160" y="1223440"/>
                          <a:pt x="1689160" y="955770"/>
                        </a:cubicBezTo>
                        <a:lnTo>
                          <a:pt x="1690491" y="955770"/>
                        </a:lnTo>
                        <a:lnTo>
                          <a:pt x="1680575" y="833526"/>
                        </a:lnTo>
                        <a:cubicBezTo>
                          <a:pt x="1632433" y="547245"/>
                          <a:pt x="1417799" y="311030"/>
                          <a:pt x="1127879" y="241185"/>
                        </a:cubicBezTo>
                        <a:cubicBezTo>
                          <a:pt x="796541" y="161362"/>
                          <a:pt x="453793" y="319778"/>
                          <a:pt x="299899" y="623872"/>
                        </a:cubicBezTo>
                        <a:cubicBezTo>
                          <a:pt x="146005" y="927966"/>
                          <a:pt x="221339" y="1297962"/>
                          <a:pt x="481882" y="1517674"/>
                        </a:cubicBezTo>
                        <a:lnTo>
                          <a:pt x="339639" y="1686351"/>
                        </a:lnTo>
                        <a:cubicBezTo>
                          <a:pt x="883" y="1400684"/>
                          <a:pt x="-97065" y="919619"/>
                          <a:pt x="103026" y="524240"/>
                        </a:cubicBezTo>
                        <a:cubicBezTo>
                          <a:pt x="278106" y="178283"/>
                          <a:pt x="641182" y="-22658"/>
                          <a:pt x="1017819" y="204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9C69E1C0-FA63-4B68-A54C-B2031324E47F}"/>
                    </a:ext>
                  </a:extLst>
                </p:cNvPr>
                <p:cNvSpPr/>
                <p:nvPr/>
              </p:nvSpPr>
              <p:spPr>
                <a:xfrm rot="16200000">
                  <a:off x="5166549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9DC953A1-70B2-4258-A3DD-C1FE6074D527}"/>
                  </a:ext>
                </a:extLst>
              </p:cNvPr>
              <p:cNvGrpSpPr/>
              <p:nvPr/>
            </p:nvGrpSpPr>
            <p:grpSpPr>
              <a:xfrm>
                <a:off x="4500081" y="1275593"/>
                <a:ext cx="915625" cy="1020443"/>
                <a:chOff x="4500081" y="1275593"/>
                <a:chExt cx="915625" cy="1020443"/>
              </a:xfrm>
            </p:grpSpPr>
            <p:sp>
              <p:nvSpPr>
                <p:cNvPr id="604" name="楕円 22">
                  <a:extLst>
                    <a:ext uri="{FF2B5EF4-FFF2-40B4-BE49-F238E27FC236}">
                      <a16:creationId xmlns:a16="http://schemas.microsoft.com/office/drawing/2014/main" id="{BA662A1E-348E-45D1-9E02-92A3091F2441}"/>
                    </a:ext>
                  </a:extLst>
                </p:cNvPr>
                <p:cNvSpPr/>
                <p:nvPr/>
              </p:nvSpPr>
              <p:spPr>
                <a:xfrm>
                  <a:off x="4904894" y="153562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楕円 22">
                  <a:extLst>
                    <a:ext uri="{FF2B5EF4-FFF2-40B4-BE49-F238E27FC236}">
                      <a16:creationId xmlns:a16="http://schemas.microsoft.com/office/drawing/2014/main" id="{6D5222D6-A778-4C25-AE02-F383D15B1082}"/>
                    </a:ext>
                  </a:extLst>
                </p:cNvPr>
                <p:cNvSpPr/>
                <p:nvPr/>
              </p:nvSpPr>
              <p:spPr>
                <a:xfrm>
                  <a:off x="4742968" y="127559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楕円 22">
                  <a:extLst>
                    <a:ext uri="{FF2B5EF4-FFF2-40B4-BE49-F238E27FC236}">
                      <a16:creationId xmlns:a16="http://schemas.microsoft.com/office/drawing/2014/main" id="{01F17148-E812-40CC-89B2-A208D15B45A6}"/>
                    </a:ext>
                  </a:extLst>
                </p:cNvPr>
                <p:cNvSpPr/>
                <p:nvPr/>
              </p:nvSpPr>
              <p:spPr>
                <a:xfrm>
                  <a:off x="5152543" y="140894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楕円 22">
                  <a:extLst>
                    <a:ext uri="{FF2B5EF4-FFF2-40B4-BE49-F238E27FC236}">
                      <a16:creationId xmlns:a16="http://schemas.microsoft.com/office/drawing/2014/main" id="{A32B3A4E-3753-4003-A81F-F6B7F5CE1AE8}"/>
                    </a:ext>
                  </a:extLst>
                </p:cNvPr>
                <p:cNvSpPr/>
                <p:nvPr/>
              </p:nvSpPr>
              <p:spPr>
                <a:xfrm>
                  <a:off x="4500081" y="164230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楕円 22">
                  <a:extLst>
                    <a:ext uri="{FF2B5EF4-FFF2-40B4-BE49-F238E27FC236}">
                      <a16:creationId xmlns:a16="http://schemas.microsoft.com/office/drawing/2014/main" id="{5CA45DE0-54AA-4433-B4CA-2EF22E7E7371}"/>
                    </a:ext>
                  </a:extLst>
                </p:cNvPr>
                <p:cNvSpPr/>
                <p:nvPr/>
              </p:nvSpPr>
              <p:spPr>
                <a:xfrm>
                  <a:off x="5304943" y="210426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楕円 22">
                  <a:extLst>
                    <a:ext uri="{FF2B5EF4-FFF2-40B4-BE49-F238E27FC236}">
                      <a16:creationId xmlns:a16="http://schemas.microsoft.com/office/drawing/2014/main" id="{183B7DE5-13E6-45BF-836C-5C070ED6C386}"/>
                    </a:ext>
                  </a:extLst>
                </p:cNvPr>
                <p:cNvSpPr/>
                <p:nvPr/>
              </p:nvSpPr>
              <p:spPr>
                <a:xfrm>
                  <a:off x="4519131" y="212808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楕円 22">
                  <a:extLst>
                    <a:ext uri="{FF2B5EF4-FFF2-40B4-BE49-F238E27FC236}">
                      <a16:creationId xmlns:a16="http://schemas.microsoft.com/office/drawing/2014/main" id="{F6768890-D5FD-43FE-972A-B1B00B3B6B81}"/>
                    </a:ext>
                  </a:extLst>
                </p:cNvPr>
                <p:cNvSpPr/>
                <p:nvPr/>
              </p:nvSpPr>
              <p:spPr>
                <a:xfrm>
                  <a:off x="5166169" y="169058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DC5D3F0-1402-4117-8EF8-DCF25C575E57}"/>
              </a:ext>
            </a:extLst>
          </p:cNvPr>
          <p:cNvGrpSpPr/>
          <p:nvPr/>
        </p:nvGrpSpPr>
        <p:grpSpPr>
          <a:xfrm>
            <a:off x="716498" y="879606"/>
            <a:ext cx="2602906" cy="2652667"/>
            <a:chOff x="716498" y="879606"/>
            <a:chExt cx="2602906" cy="2652667"/>
          </a:xfrm>
        </p:grpSpPr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DD4AC288-82E6-4946-9AC9-37C331269E0C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246C3EC-123F-4044-B6C3-CB682035E702}"/>
                </a:ext>
              </a:extLst>
            </p:cNvPr>
            <p:cNvGrpSpPr/>
            <p:nvPr/>
          </p:nvGrpSpPr>
          <p:grpSpPr>
            <a:xfrm>
              <a:off x="1407759" y="1152475"/>
              <a:ext cx="1226348" cy="2379798"/>
              <a:chOff x="1407759" y="1152475"/>
              <a:chExt cx="1226348" cy="2379798"/>
            </a:xfrm>
          </p:grpSpPr>
          <p:sp>
            <p:nvSpPr>
              <p:cNvPr id="785" name="正方形/長方形 784">
                <a:extLst>
                  <a:ext uri="{FF2B5EF4-FFF2-40B4-BE49-F238E27FC236}">
                    <a16:creationId xmlns:a16="http://schemas.microsoft.com/office/drawing/2014/main" id="{A9CDBD9B-EFCE-4AC2-8793-3BA2BF80F9A0}"/>
                  </a:ext>
                </a:extLst>
              </p:cNvPr>
              <p:cNvSpPr/>
              <p:nvPr/>
            </p:nvSpPr>
            <p:spPr>
              <a:xfrm flipH="1">
                <a:off x="2402210" y="3259931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正方形/長方形 785">
                <a:extLst>
                  <a:ext uri="{FF2B5EF4-FFF2-40B4-BE49-F238E27FC236}">
                    <a16:creationId xmlns:a16="http://schemas.microsoft.com/office/drawing/2014/main" id="{D946C94D-E61A-499D-9421-4685B5D8115B}"/>
                  </a:ext>
                </a:extLst>
              </p:cNvPr>
              <p:cNvSpPr/>
              <p:nvPr/>
            </p:nvSpPr>
            <p:spPr>
              <a:xfrm>
                <a:off x="1536796" y="3259931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C8647F21-F1C4-406B-95C3-67DC1B651FD9}"/>
                  </a:ext>
                </a:extLst>
              </p:cNvPr>
              <p:cNvGrpSpPr/>
              <p:nvPr/>
            </p:nvGrpSpPr>
            <p:grpSpPr>
              <a:xfrm>
                <a:off x="1407759" y="1152475"/>
                <a:ext cx="1226348" cy="2379798"/>
                <a:chOff x="1407759" y="1152475"/>
                <a:chExt cx="1226348" cy="2379798"/>
              </a:xfrm>
            </p:grpSpPr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91989315-8C2A-460D-9527-4AF0D1C18A06}"/>
                    </a:ext>
                  </a:extLst>
                </p:cNvPr>
                <p:cNvSpPr/>
                <p:nvPr/>
              </p:nvSpPr>
              <p:spPr>
                <a:xfrm flipH="1">
                  <a:off x="2402211" y="2614846"/>
                  <a:ext cx="231896" cy="814153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1896" h="675334">
                      <a:moveTo>
                        <a:pt x="231896" y="0"/>
                      </a:moveTo>
                      <a:lnTo>
                        <a:pt x="227488" y="14202"/>
                      </a:lnTo>
                      <a:cubicBezTo>
                        <a:pt x="224576" y="28431"/>
                        <a:pt x="223047" y="43163"/>
                        <a:pt x="223047" y="58252"/>
                      </a:cubicBezTo>
                      <a:lnTo>
                        <a:pt x="223047" y="675334"/>
                      </a:lnTo>
                      <a:lnTo>
                        <a:pt x="0" y="668984"/>
                      </a:lnTo>
                      <a:cubicBezTo>
                        <a:pt x="73025" y="572424"/>
                        <a:pt x="107950" y="406015"/>
                        <a:pt x="107950" y="271355"/>
                      </a:cubicBezTo>
                      <a:cubicBezTo>
                        <a:pt x="107950" y="171037"/>
                        <a:pt x="148612" y="80216"/>
                        <a:pt x="214353" y="14474"/>
                      </a:cubicBezTo>
                      <a:lnTo>
                        <a:pt x="231896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0E334917-8D2B-4C5B-A9E0-766377F6093B}"/>
                    </a:ext>
                  </a:extLst>
                </p:cNvPr>
                <p:cNvSpPr/>
                <p:nvPr/>
              </p:nvSpPr>
              <p:spPr>
                <a:xfrm>
                  <a:off x="1407759" y="2614846"/>
                  <a:ext cx="231896" cy="814153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1896" h="675334">
                      <a:moveTo>
                        <a:pt x="231896" y="0"/>
                      </a:moveTo>
                      <a:lnTo>
                        <a:pt x="227488" y="14202"/>
                      </a:lnTo>
                      <a:cubicBezTo>
                        <a:pt x="224576" y="28431"/>
                        <a:pt x="223047" y="43163"/>
                        <a:pt x="223047" y="58252"/>
                      </a:cubicBezTo>
                      <a:lnTo>
                        <a:pt x="223047" y="675334"/>
                      </a:lnTo>
                      <a:lnTo>
                        <a:pt x="0" y="668984"/>
                      </a:lnTo>
                      <a:cubicBezTo>
                        <a:pt x="73025" y="572424"/>
                        <a:pt x="107950" y="406015"/>
                        <a:pt x="107950" y="271355"/>
                      </a:cubicBezTo>
                      <a:cubicBezTo>
                        <a:pt x="107950" y="171037"/>
                        <a:pt x="148612" y="80216"/>
                        <a:pt x="214353" y="14474"/>
                      </a:cubicBezTo>
                      <a:lnTo>
                        <a:pt x="231896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四角形: 上の 2 つの角を丸める 811">
                  <a:extLst>
                    <a:ext uri="{FF2B5EF4-FFF2-40B4-BE49-F238E27FC236}">
                      <a16:creationId xmlns:a16="http://schemas.microsoft.com/office/drawing/2014/main" id="{23E0BF7A-FDD2-4A95-9FFA-69D7A9FC89BB}"/>
                    </a:ext>
                  </a:extLst>
                </p:cNvPr>
                <p:cNvSpPr/>
                <p:nvPr/>
              </p:nvSpPr>
              <p:spPr>
                <a:xfrm>
                  <a:off x="1597468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96BB8C61-A71C-482C-8EBA-493D32338DE7}"/>
                    </a:ext>
                  </a:extLst>
                </p:cNvPr>
                <p:cNvSpPr/>
                <p:nvPr/>
              </p:nvSpPr>
              <p:spPr>
                <a:xfrm>
                  <a:off x="1768870" y="2287914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4" name="月 813">
                  <a:extLst>
                    <a:ext uri="{FF2B5EF4-FFF2-40B4-BE49-F238E27FC236}">
                      <a16:creationId xmlns:a16="http://schemas.microsoft.com/office/drawing/2014/main" id="{3BB2DC01-B15A-40B3-9772-86B44984D01A}"/>
                    </a:ext>
                  </a:extLst>
                </p:cNvPr>
                <p:cNvSpPr/>
                <p:nvPr/>
              </p:nvSpPr>
              <p:spPr>
                <a:xfrm flipH="1">
                  <a:off x="2396682" y="1929178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5" name="月 814">
                  <a:extLst>
                    <a:ext uri="{FF2B5EF4-FFF2-40B4-BE49-F238E27FC236}">
                      <a16:creationId xmlns:a16="http://schemas.microsoft.com/office/drawing/2014/main" id="{CF8087BD-3A5D-4717-B539-1A4AC64336D6}"/>
                    </a:ext>
                  </a:extLst>
                </p:cNvPr>
                <p:cNvSpPr/>
                <p:nvPr/>
              </p:nvSpPr>
              <p:spPr>
                <a:xfrm>
                  <a:off x="1582871" y="1929178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30C9E3F3-2437-440D-83DC-341722BABBD2}"/>
                    </a:ext>
                  </a:extLst>
                </p:cNvPr>
                <p:cNvSpPr/>
                <p:nvPr/>
              </p:nvSpPr>
              <p:spPr>
                <a:xfrm>
                  <a:off x="1469680" y="1152475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7" name="グループ化 816">
                  <a:extLst>
                    <a:ext uri="{FF2B5EF4-FFF2-40B4-BE49-F238E27FC236}">
                      <a16:creationId xmlns:a16="http://schemas.microsoft.com/office/drawing/2014/main" id="{85C94D50-6BCF-4A25-855F-446391FF5025}"/>
                    </a:ext>
                  </a:extLst>
                </p:cNvPr>
                <p:cNvGrpSpPr/>
                <p:nvPr/>
              </p:nvGrpSpPr>
              <p:grpSpPr>
                <a:xfrm>
                  <a:off x="1461845" y="1324951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821" name="グループ化 820">
                    <a:extLst>
                      <a:ext uri="{FF2B5EF4-FFF2-40B4-BE49-F238E27FC236}">
                        <a16:creationId xmlns:a16="http://schemas.microsoft.com/office/drawing/2014/main" id="{EC0A43F4-F95F-4F06-B467-6826BEFFFB7F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824" name="グループ化 823">
                      <a:extLst>
                        <a:ext uri="{FF2B5EF4-FFF2-40B4-BE49-F238E27FC236}">
                          <a16:creationId xmlns:a16="http://schemas.microsoft.com/office/drawing/2014/main" id="{E94AF42E-A75C-493D-890D-B14EBAC24B0D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829" name="円/楕円 177">
                        <a:extLst>
                          <a:ext uri="{FF2B5EF4-FFF2-40B4-BE49-F238E27FC236}">
                            <a16:creationId xmlns:a16="http://schemas.microsoft.com/office/drawing/2014/main" id="{E5DE2404-29EA-4B93-B93D-9B8D62DB5B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30" name="円/楕円 178">
                        <a:extLst>
                          <a:ext uri="{FF2B5EF4-FFF2-40B4-BE49-F238E27FC236}">
                            <a16:creationId xmlns:a16="http://schemas.microsoft.com/office/drawing/2014/main" id="{1625210D-32FF-4263-9068-B6650FB8DB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825" name="グループ化 824">
                      <a:extLst>
                        <a:ext uri="{FF2B5EF4-FFF2-40B4-BE49-F238E27FC236}">
                          <a16:creationId xmlns:a16="http://schemas.microsoft.com/office/drawing/2014/main" id="{2A977386-3995-4C66-AFE1-13167504B02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827" name="円/楕円 175">
                        <a:extLst>
                          <a:ext uri="{FF2B5EF4-FFF2-40B4-BE49-F238E27FC236}">
                            <a16:creationId xmlns:a16="http://schemas.microsoft.com/office/drawing/2014/main" id="{FE636A2B-4D1C-4738-85FB-9BBA7746E5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28" name="円/楕円 176">
                        <a:extLst>
                          <a:ext uri="{FF2B5EF4-FFF2-40B4-BE49-F238E27FC236}">
                            <a16:creationId xmlns:a16="http://schemas.microsoft.com/office/drawing/2014/main" id="{507EF468-0C2C-454D-A4F7-D37B783F89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26" name="円/楕円 174">
                      <a:extLst>
                        <a:ext uri="{FF2B5EF4-FFF2-40B4-BE49-F238E27FC236}">
                          <a16:creationId xmlns:a16="http://schemas.microsoft.com/office/drawing/2014/main" id="{15B145D2-8154-48A8-8CA9-7291870EDE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22" name="円/楕円 27">
                    <a:extLst>
                      <a:ext uri="{FF2B5EF4-FFF2-40B4-BE49-F238E27FC236}">
                        <a16:creationId xmlns:a16="http://schemas.microsoft.com/office/drawing/2014/main" id="{25C4BD71-26EC-4F71-9733-821A18C9A190}"/>
                      </a:ext>
                    </a:extLst>
                  </p:cNvPr>
                  <p:cNvSpPr/>
                  <p:nvPr/>
                </p:nvSpPr>
                <p:spPr>
                  <a:xfrm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3" name="正方形/長方形 67">
                    <a:extLst>
                      <a:ext uri="{FF2B5EF4-FFF2-40B4-BE49-F238E27FC236}">
                        <a16:creationId xmlns:a16="http://schemas.microsoft.com/office/drawing/2014/main" id="{0C62D8C8-5714-4665-81C9-C1D1789F8F81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07F55611-DE0F-44D9-B234-E75B7EF8D102}"/>
                    </a:ext>
                  </a:extLst>
                </p:cNvPr>
                <p:cNvSpPr/>
                <p:nvPr/>
              </p:nvSpPr>
              <p:spPr>
                <a:xfrm>
                  <a:off x="1560104" y="1764158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2FADAF15-B733-4E92-B79A-9D6C4DB0FC16}"/>
                    </a:ext>
                  </a:extLst>
                </p:cNvPr>
                <p:cNvSpPr/>
                <p:nvPr/>
              </p:nvSpPr>
              <p:spPr>
                <a:xfrm>
                  <a:off x="2041180" y="1999232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E3EB80D0-6F43-4117-A029-FCDB3C943971}"/>
                    </a:ext>
                  </a:extLst>
                </p:cNvPr>
                <p:cNvSpPr/>
                <p:nvPr/>
              </p:nvSpPr>
              <p:spPr>
                <a:xfrm flipH="1">
                  <a:off x="1740049" y="2516757"/>
                  <a:ext cx="577298" cy="238243"/>
                </a:xfrm>
                <a:custGeom>
                  <a:avLst/>
                  <a:gdLst>
                    <a:gd name="connsiteX0" fmla="*/ 519564 w 577298"/>
                    <a:gd name="connsiteY0" fmla="*/ 0 h 238243"/>
                    <a:gd name="connsiteX1" fmla="*/ 507936 w 577298"/>
                    <a:gd name="connsiteY1" fmla="*/ 35821 h 238243"/>
                    <a:gd name="connsiteX2" fmla="*/ 287151 w 577298"/>
                    <a:gd name="connsiteY2" fmla="*/ 126838 h 238243"/>
                    <a:gd name="connsiteX3" fmla="*/ 66366 w 577298"/>
                    <a:gd name="connsiteY3" fmla="*/ 35821 h 238243"/>
                    <a:gd name="connsiteX4" fmla="*/ 55927 w 577298"/>
                    <a:gd name="connsiteY4" fmla="*/ 3662 h 238243"/>
                    <a:gd name="connsiteX5" fmla="*/ 50418 w 577298"/>
                    <a:gd name="connsiteY5" fmla="*/ 4774 h 238243"/>
                    <a:gd name="connsiteX6" fmla="*/ 11945 w 577298"/>
                    <a:gd name="connsiteY6" fmla="*/ 30713 h 238243"/>
                    <a:gd name="connsiteX7" fmla="*/ 1815 w 577298"/>
                    <a:gd name="connsiteY7" fmla="*/ 55956 h 238243"/>
                    <a:gd name="connsiteX8" fmla="*/ 71678 w 577298"/>
                    <a:gd name="connsiteY8" fmla="*/ 208528 h 238243"/>
                    <a:gd name="connsiteX9" fmla="*/ 280406 w 577298"/>
                    <a:gd name="connsiteY9" fmla="*/ 180355 h 238243"/>
                    <a:gd name="connsiteX10" fmla="*/ 288649 w 577298"/>
                    <a:gd name="connsiteY10" fmla="*/ 159817 h 238243"/>
                    <a:gd name="connsiteX11" fmla="*/ 296891 w 577298"/>
                    <a:gd name="connsiteY11" fmla="*/ 180354 h 238243"/>
                    <a:gd name="connsiteX12" fmla="*/ 505619 w 577298"/>
                    <a:gd name="connsiteY12" fmla="*/ 208527 h 238243"/>
                    <a:gd name="connsiteX13" fmla="*/ 575483 w 577298"/>
                    <a:gd name="connsiteY13" fmla="*/ 55955 h 238243"/>
                    <a:gd name="connsiteX14" fmla="*/ 559294 w 577298"/>
                    <a:gd name="connsiteY14" fmla="*/ 15619 h 238243"/>
                    <a:gd name="connsiteX15" fmla="*/ 543210 w 577298"/>
                    <a:gd name="connsiteY15" fmla="*/ 4774 h 238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7298" h="238243">
                      <a:moveTo>
                        <a:pt x="519564" y="0"/>
                      </a:moveTo>
                      <a:lnTo>
                        <a:pt x="507936" y="35821"/>
                      </a:lnTo>
                      <a:cubicBezTo>
                        <a:pt x="471560" y="89308"/>
                        <a:pt x="386403" y="126838"/>
                        <a:pt x="287151" y="126838"/>
                      </a:cubicBezTo>
                      <a:cubicBezTo>
                        <a:pt x="187899" y="126838"/>
                        <a:pt x="102742" y="89308"/>
                        <a:pt x="66366" y="35821"/>
                      </a:cubicBezTo>
                      <a:lnTo>
                        <a:pt x="55927" y="3662"/>
                      </a:lnTo>
                      <a:lnTo>
                        <a:pt x="50418" y="4774"/>
                      </a:lnTo>
                      <a:lnTo>
                        <a:pt x="11945" y="30713"/>
                      </a:lnTo>
                      <a:lnTo>
                        <a:pt x="1815" y="55956"/>
                      </a:lnTo>
                      <a:cubicBezTo>
                        <a:pt x="-7319" y="111189"/>
                        <a:pt x="18328" y="171933"/>
                        <a:pt x="71678" y="208528"/>
                      </a:cubicBezTo>
                      <a:cubicBezTo>
                        <a:pt x="142813" y="257322"/>
                        <a:pt x="236264" y="244709"/>
                        <a:pt x="280406" y="180355"/>
                      </a:cubicBezTo>
                      <a:lnTo>
                        <a:pt x="288649" y="159817"/>
                      </a:lnTo>
                      <a:lnTo>
                        <a:pt x="296891" y="180354"/>
                      </a:lnTo>
                      <a:cubicBezTo>
                        <a:pt x="341033" y="244708"/>
                        <a:pt x="434484" y="257321"/>
                        <a:pt x="505619" y="208527"/>
                      </a:cubicBezTo>
                      <a:cubicBezTo>
                        <a:pt x="558970" y="171932"/>
                        <a:pt x="584616" y="111188"/>
                        <a:pt x="575483" y="55955"/>
                      </a:cubicBezTo>
                      <a:lnTo>
                        <a:pt x="559294" y="15619"/>
                      </a:lnTo>
                      <a:lnTo>
                        <a:pt x="543210" y="4774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5C03C3F8-77C6-4268-9D4C-F586D0921FC2}"/>
                </a:ext>
              </a:extLst>
            </p:cNvPr>
            <p:cNvGrpSpPr/>
            <p:nvPr/>
          </p:nvGrpSpPr>
          <p:grpSpPr>
            <a:xfrm>
              <a:off x="1461606" y="1204156"/>
              <a:ext cx="1115650" cy="1072830"/>
              <a:chOff x="1461606" y="1204156"/>
              <a:chExt cx="1115650" cy="1072830"/>
            </a:xfrm>
          </p:grpSpPr>
          <p:grpSp>
            <p:nvGrpSpPr>
              <p:cNvPr id="832" name="グループ化 831">
                <a:extLst>
                  <a:ext uri="{FF2B5EF4-FFF2-40B4-BE49-F238E27FC236}">
                    <a16:creationId xmlns:a16="http://schemas.microsoft.com/office/drawing/2014/main" id="{1599E248-E400-4410-993A-E17741E4FBD8}"/>
                  </a:ext>
                </a:extLst>
              </p:cNvPr>
              <p:cNvGrpSpPr/>
              <p:nvPr/>
            </p:nvGrpSpPr>
            <p:grpSpPr>
              <a:xfrm>
                <a:off x="1644084" y="1626259"/>
                <a:ext cx="778457" cy="280212"/>
                <a:chOff x="1644084" y="1626259"/>
                <a:chExt cx="778457" cy="280212"/>
              </a:xfrm>
            </p:grpSpPr>
            <p:sp>
              <p:nvSpPr>
                <p:cNvPr id="841" name="円/楕円 27">
                  <a:extLst>
                    <a:ext uri="{FF2B5EF4-FFF2-40B4-BE49-F238E27FC236}">
                      <a16:creationId xmlns:a16="http://schemas.microsoft.com/office/drawing/2014/main" id="{33470513-8670-4D77-BF7E-59B1E883D67D}"/>
                    </a:ext>
                  </a:extLst>
                </p:cNvPr>
                <p:cNvSpPr/>
                <p:nvPr/>
              </p:nvSpPr>
              <p:spPr>
                <a:xfrm>
                  <a:off x="1644084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2" name="円/楕円 27">
                  <a:extLst>
                    <a:ext uri="{FF2B5EF4-FFF2-40B4-BE49-F238E27FC236}">
                      <a16:creationId xmlns:a16="http://schemas.microsoft.com/office/drawing/2014/main" id="{3A2AF829-3F5D-4BE8-B794-0D72B85C698F}"/>
                    </a:ext>
                  </a:extLst>
                </p:cNvPr>
                <p:cNvSpPr/>
                <p:nvPr/>
              </p:nvSpPr>
              <p:spPr>
                <a:xfrm>
                  <a:off x="2198480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31F9FAEC-0DE4-43C9-B933-2C217E30A3F0}"/>
                    </a:ext>
                  </a:extLst>
                </p:cNvPr>
                <p:cNvSpPr/>
                <p:nvPr/>
              </p:nvSpPr>
              <p:spPr>
                <a:xfrm>
                  <a:off x="1665196" y="174978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20F6E4B3-5524-4552-ACA0-ADFF9FDCF30A}"/>
                    </a:ext>
                  </a:extLst>
                </p:cNvPr>
                <p:cNvSpPr/>
                <p:nvPr/>
              </p:nvSpPr>
              <p:spPr>
                <a:xfrm>
                  <a:off x="2203648" y="174978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899E00BA-8F63-488F-84A8-8DE429ADA1A9}"/>
                  </a:ext>
                </a:extLst>
              </p:cNvPr>
              <p:cNvGrpSpPr/>
              <p:nvPr/>
            </p:nvGrpSpPr>
            <p:grpSpPr>
              <a:xfrm>
                <a:off x="1461606" y="1204156"/>
                <a:ext cx="1115650" cy="1072830"/>
                <a:chOff x="1461606" y="1204156"/>
                <a:chExt cx="1115650" cy="1072830"/>
              </a:xfrm>
            </p:grpSpPr>
            <p:sp>
              <p:nvSpPr>
                <p:cNvPr id="834" name="楕円 22">
                  <a:extLst>
                    <a:ext uri="{FF2B5EF4-FFF2-40B4-BE49-F238E27FC236}">
                      <a16:creationId xmlns:a16="http://schemas.microsoft.com/office/drawing/2014/main" id="{CE129CB8-6241-40A9-9506-9D2BE49C7DAB}"/>
                    </a:ext>
                  </a:extLst>
                </p:cNvPr>
                <p:cNvSpPr/>
                <p:nvPr/>
              </p:nvSpPr>
              <p:spPr>
                <a:xfrm>
                  <a:off x="2308669" y="145436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楕円 22">
                  <a:extLst>
                    <a:ext uri="{FF2B5EF4-FFF2-40B4-BE49-F238E27FC236}">
                      <a16:creationId xmlns:a16="http://schemas.microsoft.com/office/drawing/2014/main" id="{F7DF17C6-62B2-4777-88E5-9413DEE6C1FC}"/>
                    </a:ext>
                  </a:extLst>
                </p:cNvPr>
                <p:cNvSpPr/>
                <p:nvPr/>
              </p:nvSpPr>
              <p:spPr>
                <a:xfrm>
                  <a:off x="1675919" y="120415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楕円 22">
                  <a:extLst>
                    <a:ext uri="{FF2B5EF4-FFF2-40B4-BE49-F238E27FC236}">
                      <a16:creationId xmlns:a16="http://schemas.microsoft.com/office/drawing/2014/main" id="{6D4A5875-8698-4D37-A278-71A8C2314EA2}"/>
                    </a:ext>
                  </a:extLst>
                </p:cNvPr>
                <p:cNvSpPr/>
                <p:nvPr/>
              </p:nvSpPr>
              <p:spPr>
                <a:xfrm>
                  <a:off x="1985481" y="137084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楕円 22">
                  <a:extLst>
                    <a:ext uri="{FF2B5EF4-FFF2-40B4-BE49-F238E27FC236}">
                      <a16:creationId xmlns:a16="http://schemas.microsoft.com/office/drawing/2014/main" id="{5A3F66C4-72F3-4958-BDE4-1AB551AA80B1}"/>
                    </a:ext>
                  </a:extLst>
                </p:cNvPr>
                <p:cNvSpPr/>
                <p:nvPr/>
              </p:nvSpPr>
              <p:spPr>
                <a:xfrm>
                  <a:off x="1461606" y="162325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楕円 22">
                  <a:extLst>
                    <a:ext uri="{FF2B5EF4-FFF2-40B4-BE49-F238E27FC236}">
                      <a16:creationId xmlns:a16="http://schemas.microsoft.com/office/drawing/2014/main" id="{400F0587-79EB-4D49-8C9E-B9A3F2E3CBE3}"/>
                    </a:ext>
                  </a:extLst>
                </p:cNvPr>
                <p:cNvSpPr/>
                <p:nvPr/>
              </p:nvSpPr>
              <p:spPr>
                <a:xfrm>
                  <a:off x="1604481" y="201378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楕円 22">
                  <a:extLst>
                    <a:ext uri="{FF2B5EF4-FFF2-40B4-BE49-F238E27FC236}">
                      <a16:creationId xmlns:a16="http://schemas.microsoft.com/office/drawing/2014/main" id="{BC8AB869-DBBC-4AB8-BD99-32A9908A4C15}"/>
                    </a:ext>
                  </a:extLst>
                </p:cNvPr>
                <p:cNvSpPr/>
                <p:nvPr/>
              </p:nvSpPr>
              <p:spPr>
                <a:xfrm>
                  <a:off x="2352193" y="210903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楕円 22">
                  <a:extLst>
                    <a:ext uri="{FF2B5EF4-FFF2-40B4-BE49-F238E27FC236}">
                      <a16:creationId xmlns:a16="http://schemas.microsoft.com/office/drawing/2014/main" id="{8A95ABEC-74D6-4DC5-AACA-ED507D5FFE2C}"/>
                    </a:ext>
                  </a:extLst>
                </p:cNvPr>
                <p:cNvSpPr/>
                <p:nvPr/>
              </p:nvSpPr>
              <p:spPr>
                <a:xfrm>
                  <a:off x="2466493" y="170898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55366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C42B0C5-2E76-45F9-929C-DB61C2E4E3DC}"/>
              </a:ext>
            </a:extLst>
          </p:cNvPr>
          <p:cNvGrpSpPr/>
          <p:nvPr/>
        </p:nvGrpSpPr>
        <p:grpSpPr>
          <a:xfrm>
            <a:off x="6636345" y="879606"/>
            <a:ext cx="2602906" cy="2652667"/>
            <a:chOff x="6636345" y="879606"/>
            <a:chExt cx="2602906" cy="2652667"/>
          </a:xfrm>
        </p:grpSpPr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CFCBD80A-734A-4199-A739-BBD3778901F0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AA84731-997D-41EE-914E-7936E46AA723}"/>
                </a:ext>
              </a:extLst>
            </p:cNvPr>
            <p:cNvGrpSpPr/>
            <p:nvPr/>
          </p:nvGrpSpPr>
          <p:grpSpPr>
            <a:xfrm>
              <a:off x="7326151" y="1167401"/>
              <a:ext cx="1165439" cy="2364872"/>
              <a:chOff x="7326151" y="1167401"/>
              <a:chExt cx="1165439" cy="2364872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D113863E-B781-41B9-AFC7-8825A827416F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65439" cy="2364872"/>
                <a:chOff x="7326151" y="1167401"/>
                <a:chExt cx="1165439" cy="2364872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89F1C63A-F229-4570-BE80-95F449EC44AE}"/>
                    </a:ext>
                  </a:extLst>
                </p:cNvPr>
                <p:cNvGrpSpPr/>
                <p:nvPr/>
              </p:nvGrpSpPr>
              <p:grpSpPr>
                <a:xfrm>
                  <a:off x="7361206" y="2287915"/>
                  <a:ext cx="1130384" cy="1244358"/>
                  <a:chOff x="5818104" y="2287915"/>
                  <a:chExt cx="1130384" cy="1244358"/>
                </a:xfrm>
              </p:grpSpPr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BAE5569E-5711-49B5-8A48-54CEE8382E8B}"/>
                      </a:ext>
                    </a:extLst>
                  </p:cNvPr>
                  <p:cNvSpPr/>
                  <p:nvPr/>
                </p:nvSpPr>
                <p:spPr>
                  <a:xfrm flipH="1">
                    <a:off x="6761079" y="2719455"/>
                    <a:ext cx="187409" cy="812217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4E17E4BD-54E1-49F0-993E-86A18929EE3B}"/>
                      </a:ext>
                    </a:extLst>
                  </p:cNvPr>
                  <p:cNvSpPr/>
                  <p:nvPr/>
                </p:nvSpPr>
                <p:spPr>
                  <a:xfrm>
                    <a:off x="5818104" y="2719455"/>
                    <a:ext cx="187409" cy="812217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8" name="四角形: 上の 2 つの角を丸める 357">
                    <a:extLst>
                      <a:ext uri="{FF2B5EF4-FFF2-40B4-BE49-F238E27FC236}">
                        <a16:creationId xmlns:a16="http://schemas.microsoft.com/office/drawing/2014/main" id="{D833B2E5-F030-4E5F-AA73-76C2D67D4EBF}"/>
                      </a:ext>
                    </a:extLst>
                  </p:cNvPr>
                  <p:cNvSpPr/>
                  <p:nvPr/>
                </p:nvSpPr>
                <p:spPr>
                  <a:xfrm>
                    <a:off x="5956643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BEDDF5DA-93C3-46EF-9F71-A7C47F0DB2B5}"/>
                      </a:ext>
                    </a:extLst>
                  </p:cNvPr>
                  <p:cNvSpPr/>
                  <p:nvPr/>
                </p:nvSpPr>
                <p:spPr>
                  <a:xfrm>
                    <a:off x="6109483" y="2287915"/>
                    <a:ext cx="543366" cy="503494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80599 w 543366"/>
                      <a:gd name="connsiteY0" fmla="*/ 0 h 503494"/>
                      <a:gd name="connsiteX1" fmla="*/ 364177 w 543366"/>
                      <a:gd name="connsiteY1" fmla="*/ 0 h 503494"/>
                      <a:gd name="connsiteX2" fmla="*/ 386768 w 543366"/>
                      <a:gd name="connsiteY2" fmla="*/ 233831 h 503494"/>
                      <a:gd name="connsiteX3" fmla="*/ 436954 w 543366"/>
                      <a:gd name="connsiteY3" fmla="*/ 233831 h 503494"/>
                      <a:gd name="connsiteX4" fmla="*/ 505680 w 543366"/>
                      <a:gd name="connsiteY4" fmla="*/ 240759 h 503494"/>
                      <a:gd name="connsiteX5" fmla="*/ 509539 w 543366"/>
                      <a:gd name="connsiteY5" fmla="*/ 241957 h 503494"/>
                      <a:gd name="connsiteX6" fmla="*/ 521057 w 543366"/>
                      <a:gd name="connsiteY6" fmla="*/ 258444 h 503494"/>
                      <a:gd name="connsiteX7" fmla="*/ 526214 w 543366"/>
                      <a:gd name="connsiteY7" fmla="*/ 281174 h 503494"/>
                      <a:gd name="connsiteX8" fmla="*/ 281913 w 543366"/>
                      <a:gd name="connsiteY8" fmla="*/ 503494 h 503494"/>
                      <a:gd name="connsiteX9" fmla="*/ 18562 w 543366"/>
                      <a:gd name="connsiteY9" fmla="*/ 281174 h 503494"/>
                      <a:gd name="connsiteX10" fmla="*/ 23719 w 543366"/>
                      <a:gd name="connsiteY10" fmla="*/ 258444 h 503494"/>
                      <a:gd name="connsiteX11" fmla="*/ 34889 w 543366"/>
                      <a:gd name="connsiteY11" fmla="*/ 242455 h 503494"/>
                      <a:gd name="connsiteX12" fmla="*/ 40353 w 543366"/>
                      <a:gd name="connsiteY12" fmla="*/ 240759 h 503494"/>
                      <a:gd name="connsiteX13" fmla="*/ 109079 w 543366"/>
                      <a:gd name="connsiteY13" fmla="*/ 233831 h 503494"/>
                      <a:gd name="connsiteX14" fmla="*/ 158008 w 543366"/>
                      <a:gd name="connsiteY14" fmla="*/ 233831 h 503494"/>
                      <a:gd name="connsiteX15" fmla="*/ 180599 w 543366"/>
                      <a:gd name="connsiteY15" fmla="*/ 0 h 503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43366" h="503494">
                        <a:moveTo>
                          <a:pt x="180599" y="0"/>
                        </a:moveTo>
                        <a:lnTo>
                          <a:pt x="364177" y="0"/>
                        </a:lnTo>
                        <a:lnTo>
                          <a:pt x="386768" y="233831"/>
                        </a:lnTo>
                        <a:lnTo>
                          <a:pt x="436954" y="233831"/>
                        </a:lnTo>
                        <a:cubicBezTo>
                          <a:pt x="460496" y="233831"/>
                          <a:pt x="483481" y="236217"/>
                          <a:pt x="505680" y="240759"/>
                        </a:cubicBezTo>
                        <a:lnTo>
                          <a:pt x="509539" y="241957"/>
                        </a:lnTo>
                        <a:lnTo>
                          <a:pt x="521057" y="258444"/>
                        </a:lnTo>
                        <a:cubicBezTo>
                          <a:pt x="524438" y="265786"/>
                          <a:pt x="566071" y="240332"/>
                          <a:pt x="526214" y="281174"/>
                        </a:cubicBezTo>
                        <a:cubicBezTo>
                          <a:pt x="486357" y="322016"/>
                          <a:pt x="422097" y="503494"/>
                          <a:pt x="281913" y="503494"/>
                        </a:cubicBezTo>
                        <a:cubicBezTo>
                          <a:pt x="141729" y="503494"/>
                          <a:pt x="61594" y="322016"/>
                          <a:pt x="18562" y="281174"/>
                        </a:cubicBezTo>
                        <a:cubicBezTo>
                          <a:pt x="-24470" y="240332"/>
                          <a:pt x="20338" y="265786"/>
                          <a:pt x="23719" y="258444"/>
                        </a:cubicBezTo>
                        <a:lnTo>
                          <a:pt x="34889" y="242455"/>
                        </a:lnTo>
                        <a:lnTo>
                          <a:pt x="40353" y="240759"/>
                        </a:lnTo>
                        <a:cubicBezTo>
                          <a:pt x="62552" y="236217"/>
                          <a:pt x="85537" y="233831"/>
                          <a:pt x="109079" y="233831"/>
                        </a:cubicBezTo>
                        <a:lnTo>
                          <a:pt x="158008" y="233831"/>
                        </a:lnTo>
                        <a:lnTo>
                          <a:pt x="180599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C8E8D477-52B9-40EB-AC6C-278D29E3BE66}"/>
                      </a:ext>
                    </a:extLst>
                  </p:cNvPr>
                  <p:cNvSpPr/>
                  <p:nvPr/>
                </p:nvSpPr>
                <p:spPr>
                  <a:xfrm>
                    <a:off x="6039250" y="2507687"/>
                    <a:ext cx="702020" cy="387913"/>
                  </a:xfrm>
                  <a:custGeom>
                    <a:avLst/>
                    <a:gdLst>
                      <a:gd name="connsiteX0" fmla="*/ 184140 w 702020"/>
                      <a:gd name="connsiteY0" fmla="*/ 0 h 387913"/>
                      <a:gd name="connsiteX1" fmla="*/ 351011 w 702020"/>
                      <a:gd name="connsiteY1" fmla="*/ 289028 h 387913"/>
                      <a:gd name="connsiteX2" fmla="*/ 517880 w 702020"/>
                      <a:gd name="connsiteY2" fmla="*/ 1 h 387913"/>
                      <a:gd name="connsiteX3" fmla="*/ 702020 w 702020"/>
                      <a:gd name="connsiteY3" fmla="*/ 49341 h 387913"/>
                      <a:gd name="connsiteX4" fmla="*/ 506546 w 702020"/>
                      <a:gd name="connsiteY4" fmla="*/ 387913 h 387913"/>
                      <a:gd name="connsiteX5" fmla="*/ 351009 w 702020"/>
                      <a:gd name="connsiteY5" fmla="*/ 298113 h 387913"/>
                      <a:gd name="connsiteX6" fmla="*/ 195474 w 702020"/>
                      <a:gd name="connsiteY6" fmla="*/ 387912 h 387913"/>
                      <a:gd name="connsiteX7" fmla="*/ 0 w 702020"/>
                      <a:gd name="connsiteY7" fmla="*/ 49340 h 387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2020" h="387913">
                        <a:moveTo>
                          <a:pt x="184140" y="0"/>
                        </a:moveTo>
                        <a:lnTo>
                          <a:pt x="351011" y="289028"/>
                        </a:lnTo>
                        <a:lnTo>
                          <a:pt x="517880" y="1"/>
                        </a:lnTo>
                        <a:lnTo>
                          <a:pt x="702020" y="49341"/>
                        </a:lnTo>
                        <a:lnTo>
                          <a:pt x="506546" y="387913"/>
                        </a:lnTo>
                        <a:lnTo>
                          <a:pt x="351009" y="298113"/>
                        </a:lnTo>
                        <a:lnTo>
                          <a:pt x="195474" y="387912"/>
                        </a:lnTo>
                        <a:lnTo>
                          <a:pt x="0" y="4934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3D0787C2-C023-4AA6-A53C-B83E9066A885}"/>
                    </a:ext>
                  </a:extLst>
                </p:cNvPr>
                <p:cNvGrpSpPr/>
                <p:nvPr/>
              </p:nvGrpSpPr>
              <p:grpSpPr>
                <a:xfrm>
                  <a:off x="7326151" y="1167401"/>
                  <a:ext cx="1153186" cy="1280629"/>
                  <a:chOff x="3927963" y="3342038"/>
                  <a:chExt cx="1079768" cy="1199098"/>
                </a:xfrm>
              </p:grpSpPr>
              <p:sp>
                <p:nvSpPr>
                  <p:cNvPr id="117" name="円/楕円 351">
                    <a:extLst>
                      <a:ext uri="{FF2B5EF4-FFF2-40B4-BE49-F238E27FC236}">
                        <a16:creationId xmlns:a16="http://schemas.microsoft.com/office/drawing/2014/main" id="{564AB004-CA26-473B-963D-70C22426F031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460616D7-147D-409C-A158-759AC1E2E18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80"/>
                    <a:ext cx="1049684" cy="990356"/>
                    <a:chOff x="1986974" y="3943264"/>
                    <a:chExt cx="834570" cy="787400"/>
                  </a:xfrm>
                </p:grpSpPr>
                <p:grpSp>
                  <p:nvGrpSpPr>
                    <p:cNvPr id="127" name="グループ化 126">
                      <a:extLst>
                        <a:ext uri="{FF2B5EF4-FFF2-40B4-BE49-F238E27FC236}">
                          <a16:creationId xmlns:a16="http://schemas.microsoft.com/office/drawing/2014/main" id="{E697C004-1DAA-420C-BBCB-CC2CC2083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4"/>
                      <a:ext cx="834570" cy="787400"/>
                      <a:chOff x="2791855" y="2017487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30" name="グループ化 129">
                        <a:extLst>
                          <a:ext uri="{FF2B5EF4-FFF2-40B4-BE49-F238E27FC236}">
                            <a16:creationId xmlns:a16="http://schemas.microsoft.com/office/drawing/2014/main" id="{34048EEF-81D8-4135-BB05-A922E948A9F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5" name="円/楕円 370">
                          <a:extLst>
                            <a:ext uri="{FF2B5EF4-FFF2-40B4-BE49-F238E27FC236}">
                              <a16:creationId xmlns:a16="http://schemas.microsoft.com/office/drawing/2014/main" id="{BDBDC380-3973-4EEC-86B3-1E01B4E985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6" name="円/楕円 371">
                          <a:extLst>
                            <a:ext uri="{FF2B5EF4-FFF2-40B4-BE49-F238E27FC236}">
                              <a16:creationId xmlns:a16="http://schemas.microsoft.com/office/drawing/2014/main" id="{A83D4ECD-2013-41CA-B9EC-89B2CDD05A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00D60430-2994-494F-81B0-38ABB9FAA30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" name="円/楕円 368">
                          <a:extLst>
                            <a:ext uri="{FF2B5EF4-FFF2-40B4-BE49-F238E27FC236}">
                              <a16:creationId xmlns:a16="http://schemas.microsoft.com/office/drawing/2014/main" id="{7F3B55D4-FCDF-48EC-AE75-D4DF5C3414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4" name="円/楕円 369">
                          <a:extLst>
                            <a:ext uri="{FF2B5EF4-FFF2-40B4-BE49-F238E27FC236}">
                              <a16:creationId xmlns:a16="http://schemas.microsoft.com/office/drawing/2014/main" id="{013F7863-C2D0-4669-A0DB-E1886B5AF3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32" name="円/楕円 367">
                        <a:extLst>
                          <a:ext uri="{FF2B5EF4-FFF2-40B4-BE49-F238E27FC236}">
                            <a16:creationId xmlns:a16="http://schemas.microsoft.com/office/drawing/2014/main" id="{4B72E50C-E4BA-4A46-AA91-E6F23D1F9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7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8" name="円/楕円 27">
                      <a:extLst>
                        <a:ext uri="{FF2B5EF4-FFF2-40B4-BE49-F238E27FC236}">
                          <a16:creationId xmlns:a16="http://schemas.microsoft.com/office/drawing/2014/main" id="{53E48FD0-83FF-4992-9D7D-F834F35375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4397" y="4621406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" name="正方形/長方形 67">
                      <a:extLst>
                        <a:ext uri="{FF2B5EF4-FFF2-40B4-BE49-F238E27FC236}">
                          <a16:creationId xmlns:a16="http://schemas.microsoft.com/office/drawing/2014/main" id="{47200B55-D7CE-4BC3-B1DE-D94F561280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318E659D-DB7F-4981-AF12-833A057AD2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62071C7A-5EAC-4432-A3A3-925FE5168FB1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" name="グループ化 5">
                  <a:extLst>
                    <a:ext uri="{FF2B5EF4-FFF2-40B4-BE49-F238E27FC236}">
                      <a16:creationId xmlns:a16="http://schemas.microsoft.com/office/drawing/2014/main" id="{F97E9CAC-5AB4-4378-9ECF-FF30E955AE49}"/>
                    </a:ext>
                  </a:extLst>
                </p:cNvPr>
                <p:cNvGrpSpPr/>
                <p:nvPr/>
              </p:nvGrpSpPr>
              <p:grpSpPr>
                <a:xfrm>
                  <a:off x="7471071" y="1796503"/>
                  <a:ext cx="906167" cy="662032"/>
                  <a:chOff x="7463927" y="1789359"/>
                  <a:chExt cx="946143" cy="682796"/>
                </a:xfrm>
              </p:grpSpPr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419F67D4-A273-419F-850B-AE2C3C95EBF6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4B1ECA31-A580-4957-9FD4-05793891F3B2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C7D5DBD1-6142-4ECF-A2B3-72CE9753F5B0}"/>
                  </a:ext>
                </a:extLst>
              </p:cNvPr>
              <p:cNvGrpSpPr/>
              <p:nvPr/>
            </p:nvGrpSpPr>
            <p:grpSpPr>
              <a:xfrm>
                <a:off x="7575531" y="1704385"/>
                <a:ext cx="688634" cy="270406"/>
                <a:chOff x="7575531" y="1704385"/>
                <a:chExt cx="688634" cy="270406"/>
              </a:xfrm>
            </p:grpSpPr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ADC2D372-3690-44E5-BFAD-7CD1E78E0F13}"/>
                    </a:ext>
                  </a:extLst>
                </p:cNvPr>
                <p:cNvSpPr/>
                <p:nvPr/>
              </p:nvSpPr>
              <p:spPr>
                <a:xfrm rot="16200000">
                  <a:off x="7640674" y="1651451"/>
                  <a:ext cx="60540" cy="16640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6" name="月 535">
                  <a:extLst>
                    <a:ext uri="{FF2B5EF4-FFF2-40B4-BE49-F238E27FC236}">
                      <a16:creationId xmlns:a16="http://schemas.microsoft.com/office/drawing/2014/main" id="{14442180-2E0C-4D4C-929D-A0EEE8ACC716}"/>
                    </a:ext>
                  </a:extLst>
                </p:cNvPr>
                <p:cNvSpPr/>
                <p:nvPr/>
              </p:nvSpPr>
              <p:spPr>
                <a:xfrm rot="16200000">
                  <a:off x="8139134" y="1651451"/>
                  <a:ext cx="60540" cy="16640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C64862DF-241E-4095-BDC8-5D1D1920C82A}"/>
                    </a:ext>
                  </a:extLst>
                </p:cNvPr>
                <p:cNvSpPr/>
                <p:nvPr/>
              </p:nvSpPr>
              <p:spPr>
                <a:xfrm>
                  <a:off x="7575531" y="181810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38817D47-EB69-4C14-A201-23520677DB12}"/>
                    </a:ext>
                  </a:extLst>
                </p:cNvPr>
                <p:cNvSpPr/>
                <p:nvPr/>
              </p:nvSpPr>
              <p:spPr>
                <a:xfrm>
                  <a:off x="8086563" y="181810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7556700D-D35D-4ECB-BC08-2B8C57D62D67}"/>
                  </a:ext>
                </a:extLst>
              </p:cNvPr>
              <p:cNvGrpSpPr/>
              <p:nvPr/>
            </p:nvGrpSpPr>
            <p:grpSpPr>
              <a:xfrm>
                <a:off x="7482649" y="1406086"/>
                <a:ext cx="941819" cy="834887"/>
                <a:chOff x="7482649" y="1406086"/>
                <a:chExt cx="941819" cy="834887"/>
              </a:xfrm>
            </p:grpSpPr>
            <p:sp>
              <p:nvSpPr>
                <p:cNvPr id="540" name="楕円 22">
                  <a:extLst>
                    <a:ext uri="{FF2B5EF4-FFF2-40B4-BE49-F238E27FC236}">
                      <a16:creationId xmlns:a16="http://schemas.microsoft.com/office/drawing/2014/main" id="{FD9DEA71-FE18-4B6B-882A-41DA18C410D7}"/>
                    </a:ext>
                  </a:extLst>
                </p:cNvPr>
                <p:cNvSpPr/>
                <p:nvPr/>
              </p:nvSpPr>
              <p:spPr>
                <a:xfrm>
                  <a:off x="7977949" y="15610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楕円 22">
                  <a:extLst>
                    <a:ext uri="{FF2B5EF4-FFF2-40B4-BE49-F238E27FC236}">
                      <a16:creationId xmlns:a16="http://schemas.microsoft.com/office/drawing/2014/main" id="{E27227E7-FF36-4F90-BC76-EE4904C9D7AC}"/>
                    </a:ext>
                  </a:extLst>
                </p:cNvPr>
                <p:cNvSpPr/>
                <p:nvPr/>
              </p:nvSpPr>
              <p:spPr>
                <a:xfrm>
                  <a:off x="7716674" y="140608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楕円 22">
                  <a:extLst>
                    <a:ext uri="{FF2B5EF4-FFF2-40B4-BE49-F238E27FC236}">
                      <a16:creationId xmlns:a16="http://schemas.microsoft.com/office/drawing/2014/main" id="{71EC13E0-8F57-42F3-860B-7868D6BBF443}"/>
                    </a:ext>
                  </a:extLst>
                </p:cNvPr>
                <p:cNvSpPr/>
                <p:nvPr/>
              </p:nvSpPr>
              <p:spPr>
                <a:xfrm>
                  <a:off x="8142255" y="14253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楕円 22">
                  <a:extLst>
                    <a:ext uri="{FF2B5EF4-FFF2-40B4-BE49-F238E27FC236}">
                      <a16:creationId xmlns:a16="http://schemas.microsoft.com/office/drawing/2014/main" id="{7BC96DF7-06DC-4437-80CA-EFB5D5FD7FB7}"/>
                    </a:ext>
                  </a:extLst>
                </p:cNvPr>
                <p:cNvSpPr/>
                <p:nvPr/>
              </p:nvSpPr>
              <p:spPr>
                <a:xfrm>
                  <a:off x="8313705" y="18277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楕円 22">
                  <a:extLst>
                    <a:ext uri="{FF2B5EF4-FFF2-40B4-BE49-F238E27FC236}">
                      <a16:creationId xmlns:a16="http://schemas.microsoft.com/office/drawing/2014/main" id="{C4077544-B265-4FCD-A872-A28E8C1613A6}"/>
                    </a:ext>
                  </a:extLst>
                </p:cNvPr>
                <p:cNvSpPr/>
                <p:nvPr/>
              </p:nvSpPr>
              <p:spPr>
                <a:xfrm>
                  <a:off x="7485030" y="16539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楕円 22">
                  <a:extLst>
                    <a:ext uri="{FF2B5EF4-FFF2-40B4-BE49-F238E27FC236}">
                      <a16:creationId xmlns:a16="http://schemas.microsoft.com/office/drawing/2014/main" id="{34A6E043-C415-42F2-B8E8-B021A8FB8A42}"/>
                    </a:ext>
                  </a:extLst>
                </p:cNvPr>
                <p:cNvSpPr/>
                <p:nvPr/>
              </p:nvSpPr>
              <p:spPr>
                <a:xfrm>
                  <a:off x="7482649" y="205396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楕円 22">
                  <a:extLst>
                    <a:ext uri="{FF2B5EF4-FFF2-40B4-BE49-F238E27FC236}">
                      <a16:creationId xmlns:a16="http://schemas.microsoft.com/office/drawing/2014/main" id="{AE6655D6-4E6D-4FAC-9454-7E0B34BFA42A}"/>
                    </a:ext>
                  </a:extLst>
                </p:cNvPr>
                <p:cNvSpPr/>
                <p:nvPr/>
              </p:nvSpPr>
              <p:spPr>
                <a:xfrm>
                  <a:off x="8135111" y="20730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AD4462D-83AC-4712-91A1-96372F23B927}"/>
              </a:ext>
            </a:extLst>
          </p:cNvPr>
          <p:cNvGrpSpPr/>
          <p:nvPr/>
        </p:nvGrpSpPr>
        <p:grpSpPr>
          <a:xfrm>
            <a:off x="6636345" y="3812587"/>
            <a:ext cx="2602906" cy="2631009"/>
            <a:chOff x="6636345" y="3812587"/>
            <a:chExt cx="2602906" cy="2631009"/>
          </a:xfrm>
        </p:grpSpPr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4721FB93-0053-4BBA-835F-EED169F5427D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19969B3-F996-4ECC-99C3-E05E822CF4CA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48466"/>
              <a:chOff x="7315016" y="4095130"/>
              <a:chExt cx="1182186" cy="2348466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9C221B49-9D22-4547-A529-77A131B69F38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48466"/>
                <a:chOff x="7315016" y="4095130"/>
                <a:chExt cx="1182186" cy="2348466"/>
              </a:xfrm>
            </p:grpSpPr>
            <p:sp>
              <p:nvSpPr>
                <p:cNvPr id="425" name="正方形/長方形 424">
                  <a:extLst>
                    <a:ext uri="{FF2B5EF4-FFF2-40B4-BE49-F238E27FC236}">
                      <a16:creationId xmlns:a16="http://schemas.microsoft.com/office/drawing/2014/main" id="{AA852D9C-DD4F-42E4-AC87-7E786015DF89}"/>
                    </a:ext>
                  </a:extLst>
                </p:cNvPr>
                <p:cNvSpPr/>
                <p:nvPr/>
              </p:nvSpPr>
              <p:spPr>
                <a:xfrm>
                  <a:off x="8296180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正方形/長方形 425">
                  <a:extLst>
                    <a:ext uri="{FF2B5EF4-FFF2-40B4-BE49-F238E27FC236}">
                      <a16:creationId xmlns:a16="http://schemas.microsoft.com/office/drawing/2014/main" id="{34D1222D-52BA-4DA2-876A-F8241F920FB4}"/>
                    </a:ext>
                  </a:extLst>
                </p:cNvPr>
                <p:cNvSpPr/>
                <p:nvPr/>
              </p:nvSpPr>
              <p:spPr>
                <a:xfrm>
                  <a:off x="7427024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951BCF1B-FBEF-4DA1-AFEE-709FBCDD5189}"/>
                    </a:ext>
                  </a:extLst>
                </p:cNvPr>
                <p:cNvSpPr/>
                <p:nvPr/>
              </p:nvSpPr>
              <p:spPr>
                <a:xfrm>
                  <a:off x="7405937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8735DAFB-4618-4297-972D-FA5EFB2F8034}"/>
                    </a:ext>
                  </a:extLst>
                </p:cNvPr>
                <p:cNvSpPr/>
                <p:nvPr/>
              </p:nvSpPr>
              <p:spPr>
                <a:xfrm>
                  <a:off x="8297457" y="5530968"/>
                  <a:ext cx="118131" cy="670536"/>
                </a:xfrm>
                <a:custGeom>
                  <a:avLst/>
                  <a:gdLst>
                    <a:gd name="connsiteX0" fmla="*/ 0 w 118131"/>
                    <a:gd name="connsiteY0" fmla="*/ 0 h 670536"/>
                    <a:gd name="connsiteX1" fmla="*/ 11728 w 118131"/>
                    <a:gd name="connsiteY1" fmla="*/ 9676 h 670536"/>
                    <a:gd name="connsiteX2" fmla="*/ 118131 w 118131"/>
                    <a:gd name="connsiteY2" fmla="*/ 266557 h 670536"/>
                    <a:gd name="connsiteX3" fmla="*/ 118131 w 118131"/>
                    <a:gd name="connsiteY3" fmla="*/ 670536 h 670536"/>
                    <a:gd name="connsiteX4" fmla="*/ 7360 w 118131"/>
                    <a:gd name="connsiteY4" fmla="*/ 670536 h 670536"/>
                    <a:gd name="connsiteX5" fmla="*/ 7360 w 118131"/>
                    <a:gd name="connsiteY5" fmla="*/ 53454 h 670536"/>
                    <a:gd name="connsiteX6" fmla="*/ 2919 w 118131"/>
                    <a:gd name="connsiteY6" fmla="*/ 9404 h 67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131" h="670536">
                      <a:moveTo>
                        <a:pt x="0" y="0"/>
                      </a:moveTo>
                      <a:lnTo>
                        <a:pt x="11728" y="9676"/>
                      </a:lnTo>
                      <a:cubicBezTo>
                        <a:pt x="77469" y="75418"/>
                        <a:pt x="118131" y="166239"/>
                        <a:pt x="118131" y="266557"/>
                      </a:cubicBezTo>
                      <a:lnTo>
                        <a:pt x="118131" y="670536"/>
                      </a:lnTo>
                      <a:lnTo>
                        <a:pt x="7360" y="670536"/>
                      </a:lnTo>
                      <a:lnTo>
                        <a:pt x="7360" y="53454"/>
                      </a:lnTo>
                      <a:cubicBezTo>
                        <a:pt x="7360" y="38365"/>
                        <a:pt x="5831" y="23633"/>
                        <a:pt x="2919" y="9404"/>
                      </a:cubicBezTo>
                      <a:close/>
                    </a:path>
                  </a:pathLst>
                </a:cu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CF937A59-0B4B-45AB-B3B1-22932A3CEF66}"/>
                    </a:ext>
                  </a:extLst>
                </p:cNvPr>
                <p:cNvSpPr/>
                <p:nvPr/>
              </p:nvSpPr>
              <p:spPr>
                <a:xfrm>
                  <a:off x="748769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B946256F-7D48-40E1-B685-D8539DA41FB7}"/>
                    </a:ext>
                  </a:extLst>
                </p:cNvPr>
                <p:cNvSpPr/>
                <p:nvPr/>
              </p:nvSpPr>
              <p:spPr>
                <a:xfrm>
                  <a:off x="765909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F7C5843C-A9BB-45D9-B9C5-C116721225D5}"/>
                    </a:ext>
                  </a:extLst>
                </p:cNvPr>
                <p:cNvGrpSpPr/>
                <p:nvPr/>
              </p:nvGrpSpPr>
              <p:grpSpPr>
                <a:xfrm>
                  <a:off x="7315016" y="4095130"/>
                  <a:ext cx="1182186" cy="1254189"/>
                  <a:chOff x="3882425" y="3836649"/>
                  <a:chExt cx="1182186" cy="1254189"/>
                </a:xfrm>
              </p:grpSpPr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85384892-52DD-4267-8F50-0D276830083D}"/>
                      </a:ext>
                    </a:extLst>
                  </p:cNvPr>
                  <p:cNvGrpSpPr/>
                  <p:nvPr/>
                </p:nvGrpSpPr>
                <p:grpSpPr>
                  <a:xfrm>
                    <a:off x="3882425" y="3836649"/>
                    <a:ext cx="1182186" cy="1254189"/>
                    <a:chOff x="5138890" y="3817636"/>
                    <a:chExt cx="860611" cy="913028"/>
                  </a:xfrm>
                </p:grpSpPr>
                <p:sp>
                  <p:nvSpPr>
                    <p:cNvPr id="157" name="雲 391">
                      <a:extLst>
                        <a:ext uri="{FF2B5EF4-FFF2-40B4-BE49-F238E27FC236}">
                          <a16:creationId xmlns:a16="http://schemas.microsoft.com/office/drawing/2014/main" id="{B39318C2-7B91-48F1-BCA5-D7E1E515D8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8890" y="3817636"/>
                      <a:ext cx="860611" cy="624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8791" h="684142">
                          <a:moveTo>
                            <a:pt x="390797" y="508"/>
                          </a:moveTo>
                          <a:cubicBezTo>
                            <a:pt x="396003" y="-92"/>
                            <a:pt x="401215" y="35"/>
                            <a:pt x="406166" y="2032"/>
                          </a:cubicBezTo>
                          <a:cubicBezTo>
                            <a:pt x="406732" y="1224"/>
                            <a:pt x="407453" y="1069"/>
                            <a:pt x="408176" y="930"/>
                          </a:cubicBezTo>
                          <a:cubicBezTo>
                            <a:pt x="429611" y="-3209"/>
                            <a:pt x="451022" y="6582"/>
                            <a:pt x="464396" y="28234"/>
                          </a:cubicBezTo>
                          <a:cubicBezTo>
                            <a:pt x="477769" y="6582"/>
                            <a:pt x="499181" y="-3209"/>
                            <a:pt x="520615" y="930"/>
                          </a:cubicBezTo>
                          <a:cubicBezTo>
                            <a:pt x="521339" y="1069"/>
                            <a:pt x="522059" y="1224"/>
                            <a:pt x="522625" y="2032"/>
                          </a:cubicBezTo>
                          <a:cubicBezTo>
                            <a:pt x="535574" y="-1254"/>
                            <a:pt x="549192" y="1211"/>
                            <a:pt x="561945" y="8686"/>
                          </a:cubicBezTo>
                          <a:lnTo>
                            <a:pt x="590055" y="37923"/>
                          </a:lnTo>
                          <a:cubicBezTo>
                            <a:pt x="628400" y="2229"/>
                            <a:pt x="683194" y="20259"/>
                            <a:pt x="706518" y="80110"/>
                          </a:cubicBezTo>
                          <a:cubicBezTo>
                            <a:pt x="749907" y="45522"/>
                            <a:pt x="805137" y="56745"/>
                            <a:pt x="839202" y="107099"/>
                          </a:cubicBezTo>
                          <a:cubicBezTo>
                            <a:pt x="860762" y="138980"/>
                            <a:pt x="870767" y="182290"/>
                            <a:pt x="866477" y="225236"/>
                          </a:cubicBezTo>
                          <a:cubicBezTo>
                            <a:pt x="866667" y="225964"/>
                            <a:pt x="866872" y="226676"/>
                            <a:pt x="867062" y="227404"/>
                          </a:cubicBezTo>
                          <a:cubicBezTo>
                            <a:pt x="899007" y="231900"/>
                            <a:pt x="924429" y="266060"/>
                            <a:pt x="928291" y="309671"/>
                          </a:cubicBezTo>
                          <a:cubicBezTo>
                            <a:pt x="931584" y="346918"/>
                            <a:pt x="918414" y="383279"/>
                            <a:pt x="894764" y="402227"/>
                          </a:cubicBezTo>
                          <a:cubicBezTo>
                            <a:pt x="911433" y="426383"/>
                            <a:pt x="917464" y="460670"/>
                            <a:pt x="910641" y="492440"/>
                          </a:cubicBezTo>
                          <a:cubicBezTo>
                            <a:pt x="901223" y="536351"/>
                            <a:pt x="869801" y="564607"/>
                            <a:pt x="836337" y="559273"/>
                          </a:cubicBezTo>
                          <a:cubicBezTo>
                            <a:pt x="802272" y="640431"/>
                            <a:pt x="726036" y="667516"/>
                            <a:pt x="667340" y="619330"/>
                          </a:cubicBezTo>
                          <a:cubicBezTo>
                            <a:pt x="642472" y="670096"/>
                            <a:pt x="597072" y="694347"/>
                            <a:pt x="553572" y="680116"/>
                          </a:cubicBezTo>
                          <a:cubicBezTo>
                            <a:pt x="520921" y="669433"/>
                            <a:pt x="494102" y="638537"/>
                            <a:pt x="483380" y="596366"/>
                          </a:cubicBezTo>
                          <a:cubicBezTo>
                            <a:pt x="476530" y="595229"/>
                            <a:pt x="469962" y="592400"/>
                            <a:pt x="464396" y="587273"/>
                          </a:cubicBezTo>
                          <a:cubicBezTo>
                            <a:pt x="458829" y="592400"/>
                            <a:pt x="452261" y="595229"/>
                            <a:pt x="445411" y="596366"/>
                          </a:cubicBezTo>
                          <a:cubicBezTo>
                            <a:pt x="434690" y="638537"/>
                            <a:pt x="407871" y="669433"/>
                            <a:pt x="375219" y="680116"/>
                          </a:cubicBezTo>
                          <a:cubicBezTo>
                            <a:pt x="331719" y="694347"/>
                            <a:pt x="286320" y="670096"/>
                            <a:pt x="261452" y="619330"/>
                          </a:cubicBezTo>
                          <a:cubicBezTo>
                            <a:pt x="202755" y="667516"/>
                            <a:pt x="126520" y="640431"/>
                            <a:pt x="92454" y="559273"/>
                          </a:cubicBezTo>
                          <a:cubicBezTo>
                            <a:pt x="58991" y="564607"/>
                            <a:pt x="27569" y="536351"/>
                            <a:pt x="18150" y="492440"/>
                          </a:cubicBezTo>
                          <a:cubicBezTo>
                            <a:pt x="11328" y="460670"/>
                            <a:pt x="17359" y="426383"/>
                            <a:pt x="34027" y="402227"/>
                          </a:cubicBezTo>
                          <a:cubicBezTo>
                            <a:pt x="10378" y="383279"/>
                            <a:pt x="-2793" y="346918"/>
                            <a:pt x="500" y="309671"/>
                          </a:cubicBezTo>
                          <a:cubicBezTo>
                            <a:pt x="4363" y="266060"/>
                            <a:pt x="29785" y="231900"/>
                            <a:pt x="61729" y="227404"/>
                          </a:cubicBezTo>
                          <a:cubicBezTo>
                            <a:pt x="61919" y="226676"/>
                            <a:pt x="62125" y="225964"/>
                            <a:pt x="62315" y="225236"/>
                          </a:cubicBezTo>
                          <a:cubicBezTo>
                            <a:pt x="58025" y="182290"/>
                            <a:pt x="68029" y="138980"/>
                            <a:pt x="89589" y="107099"/>
                          </a:cubicBezTo>
                          <a:cubicBezTo>
                            <a:pt x="123655" y="56745"/>
                            <a:pt x="178884" y="45522"/>
                            <a:pt x="222273" y="80110"/>
                          </a:cubicBezTo>
                          <a:cubicBezTo>
                            <a:pt x="245597" y="20259"/>
                            <a:pt x="300392" y="2229"/>
                            <a:pt x="338736" y="37923"/>
                          </a:cubicBezTo>
                          <a:lnTo>
                            <a:pt x="366846" y="8686"/>
                          </a:lnTo>
                          <a:cubicBezTo>
                            <a:pt x="374611" y="4135"/>
                            <a:pt x="382696" y="1441"/>
                            <a:pt x="390797" y="508"/>
                          </a:cubicBezTo>
                          <a:close/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58" name="グループ化 157">
                      <a:extLst>
                        <a:ext uri="{FF2B5EF4-FFF2-40B4-BE49-F238E27FC236}">
                          <a16:creationId xmlns:a16="http://schemas.microsoft.com/office/drawing/2014/main" id="{9997A9D4-5060-4247-A5AD-22577F655D7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51912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67" name="グループ化 166">
                        <a:extLst>
                          <a:ext uri="{FF2B5EF4-FFF2-40B4-BE49-F238E27FC236}">
                            <a16:creationId xmlns:a16="http://schemas.microsoft.com/office/drawing/2014/main" id="{BAFED858-F274-4556-B696-02CA0DAD62B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2" name="円/楕円 256">
                          <a:extLst>
                            <a:ext uri="{FF2B5EF4-FFF2-40B4-BE49-F238E27FC236}">
                              <a16:creationId xmlns:a16="http://schemas.microsoft.com/office/drawing/2014/main" id="{2EDDD2CE-A20E-48D9-BD3B-D2A3A27EF3B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3" name="円/楕円 257">
                          <a:extLst>
                            <a:ext uri="{FF2B5EF4-FFF2-40B4-BE49-F238E27FC236}">
                              <a16:creationId xmlns:a16="http://schemas.microsoft.com/office/drawing/2014/main" id="{10B336E5-5A79-4F16-A60A-A5508F5E31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8" name="グループ化 167">
                        <a:extLst>
                          <a:ext uri="{FF2B5EF4-FFF2-40B4-BE49-F238E27FC236}">
                            <a16:creationId xmlns:a16="http://schemas.microsoft.com/office/drawing/2014/main" id="{B7F3FC30-F659-422E-8C68-E74C89B9F91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0" name="円/楕円 254">
                          <a:extLst>
                            <a:ext uri="{FF2B5EF4-FFF2-40B4-BE49-F238E27FC236}">
                              <a16:creationId xmlns:a16="http://schemas.microsoft.com/office/drawing/2014/main" id="{C35ACC7A-96CC-4818-AEE0-2728D720AC5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1" name="円/楕円 255">
                          <a:extLst>
                            <a:ext uri="{FF2B5EF4-FFF2-40B4-BE49-F238E27FC236}">
                              <a16:creationId xmlns:a16="http://schemas.microsoft.com/office/drawing/2014/main" id="{4A56AC60-68DB-47F3-A7BC-1CC9ECB120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9" name="円/楕円 253">
                        <a:extLst>
                          <a:ext uri="{FF2B5EF4-FFF2-40B4-BE49-F238E27FC236}">
                            <a16:creationId xmlns:a16="http://schemas.microsoft.com/office/drawing/2014/main" id="{F5AB33CE-693D-46AE-8175-F5D038DB78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0" name="円/楕円 27">
                      <a:extLst>
                        <a:ext uri="{FF2B5EF4-FFF2-40B4-BE49-F238E27FC236}">
                          <a16:creationId xmlns:a16="http://schemas.microsoft.com/office/drawing/2014/main" id="{3CAC334A-97C9-4C83-895E-6A71E4151D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9078" y="462140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4" name="円/楕円 247">
                      <a:extLst>
                        <a:ext uri="{FF2B5EF4-FFF2-40B4-BE49-F238E27FC236}">
                          <a16:creationId xmlns:a16="http://schemas.microsoft.com/office/drawing/2014/main" id="{7C3FA14A-8751-4EBE-8130-B53ABF9A7A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09070" y="4464806"/>
                      <a:ext cx="118869" cy="69275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月 164">
                      <a:extLst>
                        <a:ext uri="{FF2B5EF4-FFF2-40B4-BE49-F238E27FC236}">
                          <a16:creationId xmlns:a16="http://schemas.microsoft.com/office/drawing/2014/main" id="{7B95197F-35D5-4795-8FE5-808B1B317FE9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5419033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月 165">
                      <a:extLst>
                        <a:ext uri="{FF2B5EF4-FFF2-40B4-BE49-F238E27FC236}">
                          <a16:creationId xmlns:a16="http://schemas.microsoft.com/office/drawing/2014/main" id="{143CFD11-7FEB-4334-853E-628366DC93FB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5664228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93854838-1961-408B-AD40-97BB2B226127}"/>
                      </a:ext>
                    </a:extLst>
                  </p:cNvPr>
                  <p:cNvSpPr/>
                  <p:nvPr/>
                </p:nvSpPr>
                <p:spPr>
                  <a:xfrm>
                    <a:off x="4418381" y="4674583"/>
                    <a:ext cx="108376" cy="164125"/>
                  </a:xfrm>
                  <a:custGeom>
                    <a:avLst/>
                    <a:gdLst>
                      <a:gd name="connsiteX0" fmla="*/ 14178 w 108376"/>
                      <a:gd name="connsiteY0" fmla="*/ 0 h 164125"/>
                      <a:gd name="connsiteX1" fmla="*/ 54189 w 108376"/>
                      <a:gd name="connsiteY1" fmla="*/ 3841 h 164125"/>
                      <a:gd name="connsiteX2" fmla="*/ 94198 w 108376"/>
                      <a:gd name="connsiteY2" fmla="*/ 0 h 164125"/>
                      <a:gd name="connsiteX3" fmla="*/ 104118 w 108376"/>
                      <a:gd name="connsiteY3" fmla="*/ 26832 h 164125"/>
                      <a:gd name="connsiteX4" fmla="*/ 108376 w 108376"/>
                      <a:gd name="connsiteY4" fmla="*/ 65299 h 164125"/>
                      <a:gd name="connsiteX5" fmla="*/ 54188 w 108376"/>
                      <a:gd name="connsiteY5" fmla="*/ 164125 h 164125"/>
                      <a:gd name="connsiteX6" fmla="*/ 0 w 108376"/>
                      <a:gd name="connsiteY6" fmla="*/ 65299 h 164125"/>
                      <a:gd name="connsiteX7" fmla="*/ 4259 w 108376"/>
                      <a:gd name="connsiteY7" fmla="*/ 26832 h 164125"/>
                      <a:gd name="connsiteX0" fmla="*/ 54189 w 145629"/>
                      <a:gd name="connsiteY0" fmla="*/ 3841 h 164125"/>
                      <a:gd name="connsiteX1" fmla="*/ 94198 w 145629"/>
                      <a:gd name="connsiteY1" fmla="*/ 0 h 164125"/>
                      <a:gd name="connsiteX2" fmla="*/ 104118 w 145629"/>
                      <a:gd name="connsiteY2" fmla="*/ 26832 h 164125"/>
                      <a:gd name="connsiteX3" fmla="*/ 108376 w 145629"/>
                      <a:gd name="connsiteY3" fmla="*/ 65299 h 164125"/>
                      <a:gd name="connsiteX4" fmla="*/ 54188 w 145629"/>
                      <a:gd name="connsiteY4" fmla="*/ 164125 h 164125"/>
                      <a:gd name="connsiteX5" fmla="*/ 0 w 145629"/>
                      <a:gd name="connsiteY5" fmla="*/ 65299 h 164125"/>
                      <a:gd name="connsiteX6" fmla="*/ 4259 w 145629"/>
                      <a:gd name="connsiteY6" fmla="*/ 26832 h 164125"/>
                      <a:gd name="connsiteX7" fmla="*/ 14178 w 145629"/>
                      <a:gd name="connsiteY7" fmla="*/ 0 h 164125"/>
                      <a:gd name="connsiteX8" fmla="*/ 145629 w 145629"/>
                      <a:gd name="connsiteY8" fmla="*/ 95281 h 164125"/>
                      <a:gd name="connsiteX0" fmla="*/ 54189 w 108376"/>
                      <a:gd name="connsiteY0" fmla="*/ 3841 h 164125"/>
                      <a:gd name="connsiteX1" fmla="*/ 94198 w 108376"/>
                      <a:gd name="connsiteY1" fmla="*/ 0 h 164125"/>
                      <a:gd name="connsiteX2" fmla="*/ 104118 w 108376"/>
                      <a:gd name="connsiteY2" fmla="*/ 26832 h 164125"/>
                      <a:gd name="connsiteX3" fmla="*/ 108376 w 108376"/>
                      <a:gd name="connsiteY3" fmla="*/ 65299 h 164125"/>
                      <a:gd name="connsiteX4" fmla="*/ 54188 w 108376"/>
                      <a:gd name="connsiteY4" fmla="*/ 164125 h 164125"/>
                      <a:gd name="connsiteX5" fmla="*/ 0 w 108376"/>
                      <a:gd name="connsiteY5" fmla="*/ 65299 h 164125"/>
                      <a:gd name="connsiteX6" fmla="*/ 4259 w 108376"/>
                      <a:gd name="connsiteY6" fmla="*/ 26832 h 164125"/>
                      <a:gd name="connsiteX7" fmla="*/ 14178 w 108376"/>
                      <a:gd name="connsiteY7" fmla="*/ 0 h 164125"/>
                      <a:gd name="connsiteX0" fmla="*/ 94198 w 108376"/>
                      <a:gd name="connsiteY0" fmla="*/ 0 h 164125"/>
                      <a:gd name="connsiteX1" fmla="*/ 104118 w 108376"/>
                      <a:gd name="connsiteY1" fmla="*/ 26832 h 164125"/>
                      <a:gd name="connsiteX2" fmla="*/ 108376 w 108376"/>
                      <a:gd name="connsiteY2" fmla="*/ 65299 h 164125"/>
                      <a:gd name="connsiteX3" fmla="*/ 54188 w 108376"/>
                      <a:gd name="connsiteY3" fmla="*/ 164125 h 164125"/>
                      <a:gd name="connsiteX4" fmla="*/ 0 w 108376"/>
                      <a:gd name="connsiteY4" fmla="*/ 65299 h 164125"/>
                      <a:gd name="connsiteX5" fmla="*/ 4259 w 108376"/>
                      <a:gd name="connsiteY5" fmla="*/ 26832 h 164125"/>
                      <a:gd name="connsiteX6" fmla="*/ 14178 w 108376"/>
                      <a:gd name="connsiteY6" fmla="*/ 0 h 164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8376" h="164125">
                        <a:moveTo>
                          <a:pt x="94198" y="0"/>
                        </a:moveTo>
                        <a:lnTo>
                          <a:pt x="104118" y="26832"/>
                        </a:lnTo>
                        <a:cubicBezTo>
                          <a:pt x="106860" y="38655"/>
                          <a:pt x="108376" y="51654"/>
                          <a:pt x="108376" y="65299"/>
                        </a:cubicBezTo>
                        <a:cubicBezTo>
                          <a:pt x="108376" y="119879"/>
                          <a:pt x="84115" y="164125"/>
                          <a:pt x="54188" y="164125"/>
                        </a:cubicBezTo>
                        <a:cubicBezTo>
                          <a:pt x="24261" y="164125"/>
                          <a:pt x="0" y="119879"/>
                          <a:pt x="0" y="65299"/>
                        </a:cubicBezTo>
                        <a:cubicBezTo>
                          <a:pt x="0" y="51654"/>
                          <a:pt x="1517" y="38655"/>
                          <a:pt x="4259" y="26832"/>
                        </a:cubicBezTo>
                        <a:lnTo>
                          <a:pt x="14178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7391A85D-A009-4257-A1BC-1C280F0779E8}"/>
                    </a:ext>
                  </a:extLst>
                </p:cNvPr>
                <p:cNvGrpSpPr/>
                <p:nvPr/>
              </p:nvGrpSpPr>
              <p:grpSpPr>
                <a:xfrm>
                  <a:off x="7450932" y="4700173"/>
                  <a:ext cx="916780" cy="662032"/>
                  <a:chOff x="7463927" y="1789359"/>
                  <a:chExt cx="946143" cy="682796"/>
                </a:xfrm>
              </p:grpSpPr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3BE11683-7CAE-4FD3-B227-E437768A9CDC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1204C124-4CC9-4C2F-BA66-9E5BA01D93D4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F2EF3B7F-C013-4E8A-BEE8-7FB1453B0800}"/>
                  </a:ext>
                </a:extLst>
              </p:cNvPr>
              <p:cNvGrpSpPr/>
              <p:nvPr/>
            </p:nvGrpSpPr>
            <p:grpSpPr>
              <a:xfrm>
                <a:off x="7529794" y="4571106"/>
                <a:ext cx="763879" cy="264105"/>
                <a:chOff x="7529794" y="4571106"/>
                <a:chExt cx="763879" cy="264105"/>
              </a:xfrm>
            </p:grpSpPr>
            <p:sp>
              <p:nvSpPr>
                <p:cNvPr id="548" name="円/楕円 27">
                  <a:extLst>
                    <a:ext uri="{FF2B5EF4-FFF2-40B4-BE49-F238E27FC236}">
                      <a16:creationId xmlns:a16="http://schemas.microsoft.com/office/drawing/2014/main" id="{E2F9519F-6FEA-43A0-8F31-34F43E4F43D1}"/>
                    </a:ext>
                  </a:extLst>
                </p:cNvPr>
                <p:cNvSpPr/>
                <p:nvPr/>
              </p:nvSpPr>
              <p:spPr>
                <a:xfrm>
                  <a:off x="7529794" y="4571106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円/楕円 27">
                  <a:extLst>
                    <a:ext uri="{FF2B5EF4-FFF2-40B4-BE49-F238E27FC236}">
                      <a16:creationId xmlns:a16="http://schemas.microsoft.com/office/drawing/2014/main" id="{A4215753-B381-4E1C-ACCE-28E34F969622}"/>
                    </a:ext>
                  </a:extLst>
                </p:cNvPr>
                <p:cNvSpPr/>
                <p:nvPr/>
              </p:nvSpPr>
              <p:spPr>
                <a:xfrm>
                  <a:off x="8068052" y="4571106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5A0B42E8-D59B-4994-855D-03B98CC21933}"/>
                    </a:ext>
                  </a:extLst>
                </p:cNvPr>
                <p:cNvSpPr/>
                <p:nvPr/>
              </p:nvSpPr>
              <p:spPr>
                <a:xfrm>
                  <a:off x="7570377" y="467852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0D04BE52-E813-4F3C-B630-19D06386ED36}"/>
                    </a:ext>
                  </a:extLst>
                </p:cNvPr>
                <p:cNvSpPr/>
                <p:nvPr/>
              </p:nvSpPr>
              <p:spPr>
                <a:xfrm>
                  <a:off x="8081409" y="467852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B2ED0DFB-55FC-45F9-A398-358A6D8B6869}"/>
                  </a:ext>
                </a:extLst>
              </p:cNvPr>
              <p:cNvGrpSpPr/>
              <p:nvPr/>
            </p:nvGrpSpPr>
            <p:grpSpPr>
              <a:xfrm>
                <a:off x="7332252" y="4217866"/>
                <a:ext cx="991825" cy="1001058"/>
                <a:chOff x="7332252" y="4217866"/>
                <a:chExt cx="991825" cy="1001058"/>
              </a:xfrm>
            </p:grpSpPr>
            <p:sp>
              <p:nvSpPr>
                <p:cNvPr id="553" name="楕円 22">
                  <a:extLst>
                    <a:ext uri="{FF2B5EF4-FFF2-40B4-BE49-F238E27FC236}">
                      <a16:creationId xmlns:a16="http://schemas.microsoft.com/office/drawing/2014/main" id="{121FB40E-D131-4020-A516-64E491CC79DA}"/>
                    </a:ext>
                  </a:extLst>
                </p:cNvPr>
                <p:cNvSpPr/>
                <p:nvPr/>
              </p:nvSpPr>
              <p:spPr>
                <a:xfrm>
                  <a:off x="8137969" y="43728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楕円 22">
                  <a:extLst>
                    <a:ext uri="{FF2B5EF4-FFF2-40B4-BE49-F238E27FC236}">
                      <a16:creationId xmlns:a16="http://schemas.microsoft.com/office/drawing/2014/main" id="{48C88DC9-1D6C-4BD7-BE9E-EFAF0F700F77}"/>
                    </a:ext>
                  </a:extLst>
                </p:cNvPr>
                <p:cNvSpPr/>
                <p:nvPr/>
              </p:nvSpPr>
              <p:spPr>
                <a:xfrm>
                  <a:off x="7876694" y="421786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楕円 22">
                  <a:extLst>
                    <a:ext uri="{FF2B5EF4-FFF2-40B4-BE49-F238E27FC236}">
                      <a16:creationId xmlns:a16="http://schemas.microsoft.com/office/drawing/2014/main" id="{23EEA056-C161-45E1-B6D1-90FDEC8AF7FF}"/>
                    </a:ext>
                  </a:extLst>
                </p:cNvPr>
                <p:cNvSpPr/>
                <p:nvPr/>
              </p:nvSpPr>
              <p:spPr>
                <a:xfrm>
                  <a:off x="7570377" y="425801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楕円 22">
                  <a:extLst>
                    <a:ext uri="{FF2B5EF4-FFF2-40B4-BE49-F238E27FC236}">
                      <a16:creationId xmlns:a16="http://schemas.microsoft.com/office/drawing/2014/main" id="{18F47EFB-9414-4FA2-ACF4-C2EF9972EFD3}"/>
                    </a:ext>
                  </a:extLst>
                </p:cNvPr>
                <p:cNvSpPr/>
                <p:nvPr/>
              </p:nvSpPr>
              <p:spPr>
                <a:xfrm>
                  <a:off x="7332252" y="459376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楕円 22">
                  <a:extLst>
                    <a:ext uri="{FF2B5EF4-FFF2-40B4-BE49-F238E27FC236}">
                      <a16:creationId xmlns:a16="http://schemas.microsoft.com/office/drawing/2014/main" id="{9574B23D-286E-48F9-9610-3013C7AD870C}"/>
                    </a:ext>
                  </a:extLst>
                </p:cNvPr>
                <p:cNvSpPr/>
                <p:nvPr/>
              </p:nvSpPr>
              <p:spPr>
                <a:xfrm>
                  <a:off x="7529896" y="492476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楕円 22">
                  <a:extLst>
                    <a:ext uri="{FF2B5EF4-FFF2-40B4-BE49-F238E27FC236}">
                      <a16:creationId xmlns:a16="http://schemas.microsoft.com/office/drawing/2014/main" id="{C27E94B0-231E-497A-9B49-40CFDBE86D41}"/>
                    </a:ext>
                  </a:extLst>
                </p:cNvPr>
                <p:cNvSpPr/>
                <p:nvPr/>
              </p:nvSpPr>
              <p:spPr>
                <a:xfrm>
                  <a:off x="8213314" y="505096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楕円 22">
                  <a:extLst>
                    <a:ext uri="{FF2B5EF4-FFF2-40B4-BE49-F238E27FC236}">
                      <a16:creationId xmlns:a16="http://schemas.microsoft.com/office/drawing/2014/main" id="{03060A80-960A-4475-8E7A-80B49813C126}"/>
                    </a:ext>
                  </a:extLst>
                </p:cNvPr>
                <p:cNvSpPr/>
                <p:nvPr/>
              </p:nvSpPr>
              <p:spPr>
                <a:xfrm>
                  <a:off x="7939471" y="457471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6B9DA5C-708E-47EB-B5B1-E4C8302183A4}"/>
              </a:ext>
            </a:extLst>
          </p:cNvPr>
          <p:cNvGrpSpPr/>
          <p:nvPr/>
        </p:nvGrpSpPr>
        <p:grpSpPr>
          <a:xfrm>
            <a:off x="716498" y="3812587"/>
            <a:ext cx="2602906" cy="2631009"/>
            <a:chOff x="716498" y="3812587"/>
            <a:chExt cx="2602906" cy="2631009"/>
          </a:xfrm>
        </p:grpSpPr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8A587ACF-3CEA-4A90-A60A-BCC499C488AC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089C9B7-777D-423C-B1C6-FD15ABE13FC2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61873"/>
              <a:chOff x="1389378" y="4081723"/>
              <a:chExt cx="1267032" cy="2361873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E614159F-558A-4284-9A5C-2DCD06DA102A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61873"/>
                <a:chOff x="1389378" y="4081723"/>
                <a:chExt cx="1267032" cy="2361873"/>
              </a:xfrm>
            </p:grpSpPr>
            <p:sp>
              <p:nvSpPr>
                <p:cNvPr id="373" name="正方形/長方形 372">
                  <a:extLst>
                    <a:ext uri="{FF2B5EF4-FFF2-40B4-BE49-F238E27FC236}">
                      <a16:creationId xmlns:a16="http://schemas.microsoft.com/office/drawing/2014/main" id="{83D69D2A-DEEC-46C4-B525-3738F25DA703}"/>
                    </a:ext>
                  </a:extLst>
                </p:cNvPr>
                <p:cNvSpPr/>
                <p:nvPr/>
              </p:nvSpPr>
              <p:spPr>
                <a:xfrm>
                  <a:off x="2405952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正方形/長方形 373">
                  <a:extLst>
                    <a:ext uri="{FF2B5EF4-FFF2-40B4-BE49-F238E27FC236}">
                      <a16:creationId xmlns:a16="http://schemas.microsoft.com/office/drawing/2014/main" id="{AC045F0F-8EC3-435E-8FE7-6A59219F4737}"/>
                    </a:ext>
                  </a:extLst>
                </p:cNvPr>
                <p:cNvSpPr/>
                <p:nvPr/>
              </p:nvSpPr>
              <p:spPr>
                <a:xfrm>
                  <a:off x="1536796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219989A7-2B3D-450F-887E-1754DF193756}"/>
                    </a:ext>
                  </a:extLst>
                </p:cNvPr>
                <p:cNvSpPr/>
                <p:nvPr/>
              </p:nvSpPr>
              <p:spPr>
                <a:xfrm>
                  <a:off x="1515709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03AEC2C4-BFE2-4E66-8013-FC650E9A158C}"/>
                    </a:ext>
                  </a:extLst>
                </p:cNvPr>
                <p:cNvSpPr/>
                <p:nvPr/>
              </p:nvSpPr>
              <p:spPr>
                <a:xfrm>
                  <a:off x="2407229" y="5530968"/>
                  <a:ext cx="118131" cy="670536"/>
                </a:xfrm>
                <a:custGeom>
                  <a:avLst/>
                  <a:gdLst>
                    <a:gd name="connsiteX0" fmla="*/ 0 w 118131"/>
                    <a:gd name="connsiteY0" fmla="*/ 0 h 670536"/>
                    <a:gd name="connsiteX1" fmla="*/ 11728 w 118131"/>
                    <a:gd name="connsiteY1" fmla="*/ 9676 h 670536"/>
                    <a:gd name="connsiteX2" fmla="*/ 118131 w 118131"/>
                    <a:gd name="connsiteY2" fmla="*/ 266557 h 670536"/>
                    <a:gd name="connsiteX3" fmla="*/ 118131 w 118131"/>
                    <a:gd name="connsiteY3" fmla="*/ 670536 h 670536"/>
                    <a:gd name="connsiteX4" fmla="*/ 7360 w 118131"/>
                    <a:gd name="connsiteY4" fmla="*/ 670536 h 670536"/>
                    <a:gd name="connsiteX5" fmla="*/ 7360 w 118131"/>
                    <a:gd name="connsiteY5" fmla="*/ 53454 h 670536"/>
                    <a:gd name="connsiteX6" fmla="*/ 2919 w 118131"/>
                    <a:gd name="connsiteY6" fmla="*/ 9404 h 67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131" h="670536">
                      <a:moveTo>
                        <a:pt x="0" y="0"/>
                      </a:moveTo>
                      <a:lnTo>
                        <a:pt x="11728" y="9676"/>
                      </a:lnTo>
                      <a:cubicBezTo>
                        <a:pt x="77469" y="75418"/>
                        <a:pt x="118131" y="166239"/>
                        <a:pt x="118131" y="266557"/>
                      </a:cubicBezTo>
                      <a:lnTo>
                        <a:pt x="118131" y="670536"/>
                      </a:lnTo>
                      <a:lnTo>
                        <a:pt x="7360" y="670536"/>
                      </a:lnTo>
                      <a:lnTo>
                        <a:pt x="7360" y="53454"/>
                      </a:lnTo>
                      <a:cubicBezTo>
                        <a:pt x="7360" y="38365"/>
                        <a:pt x="5831" y="23633"/>
                        <a:pt x="2919" y="9404"/>
                      </a:cubicBezTo>
                      <a:close/>
                    </a:path>
                  </a:pathLst>
                </a:cu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61F2EFAA-2B11-40A1-A575-49E537F244B5}"/>
                    </a:ext>
                  </a:extLst>
                </p:cNvPr>
                <p:cNvSpPr/>
                <p:nvPr/>
              </p:nvSpPr>
              <p:spPr>
                <a:xfrm>
                  <a:off x="1597468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ECCFF61B-3C53-452A-BCD3-E5B6574A1957}"/>
                    </a:ext>
                  </a:extLst>
                </p:cNvPr>
                <p:cNvSpPr/>
                <p:nvPr/>
              </p:nvSpPr>
              <p:spPr>
                <a:xfrm>
                  <a:off x="1768870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8060DF1C-531E-4936-BB4A-921BDD630C53}"/>
                    </a:ext>
                  </a:extLst>
                </p:cNvPr>
                <p:cNvGrpSpPr/>
                <p:nvPr/>
              </p:nvGrpSpPr>
              <p:grpSpPr>
                <a:xfrm>
                  <a:off x="1389378" y="4081723"/>
                  <a:ext cx="1267032" cy="1218328"/>
                  <a:chOff x="685503" y="3823242"/>
                  <a:chExt cx="1267032" cy="1218328"/>
                </a:xfrm>
              </p:grpSpPr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58173A23-B300-4DE4-BBA3-F7A7A0B799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503" y="3823242"/>
                    <a:ext cx="1267032" cy="1218328"/>
                    <a:chOff x="878044" y="3848329"/>
                    <a:chExt cx="917606" cy="882334"/>
                  </a:xfrm>
                </p:grpSpPr>
                <p:sp>
                  <p:nvSpPr>
                    <p:cNvPr id="246" name="円/楕円 473">
                      <a:extLst>
                        <a:ext uri="{FF2B5EF4-FFF2-40B4-BE49-F238E27FC236}">
                          <a16:creationId xmlns:a16="http://schemas.microsoft.com/office/drawing/2014/main" id="{77190E78-EA58-40C0-87AD-495E762D71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044" y="3848329"/>
                      <a:ext cx="917606" cy="5607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17606" h="560788">
                          <a:moveTo>
                            <a:pt x="350513" y="0"/>
                          </a:moveTo>
                          <a:cubicBezTo>
                            <a:pt x="389679" y="0"/>
                            <a:pt x="425328" y="15059"/>
                            <a:pt x="451289" y="40456"/>
                          </a:cubicBezTo>
                          <a:cubicBezTo>
                            <a:pt x="477250" y="15059"/>
                            <a:pt x="512899" y="0"/>
                            <a:pt x="552065" y="0"/>
                          </a:cubicBezTo>
                          <a:cubicBezTo>
                            <a:pt x="616429" y="0"/>
                            <a:pt x="671294" y="40669"/>
                            <a:pt x="691209" y="98139"/>
                          </a:cubicBezTo>
                          <a:cubicBezTo>
                            <a:pt x="692807" y="97182"/>
                            <a:pt x="694441" y="97155"/>
                            <a:pt x="696081" y="97155"/>
                          </a:cubicBezTo>
                          <a:cubicBezTo>
                            <a:pt x="778657" y="97155"/>
                            <a:pt x="845598" y="164096"/>
                            <a:pt x="845598" y="246672"/>
                          </a:cubicBezTo>
                          <a:lnTo>
                            <a:pt x="838516" y="281749"/>
                          </a:lnTo>
                          <a:cubicBezTo>
                            <a:pt x="886043" y="305239"/>
                            <a:pt x="917606" y="354569"/>
                            <a:pt x="917606" y="411271"/>
                          </a:cubicBezTo>
                          <a:cubicBezTo>
                            <a:pt x="917606" y="493847"/>
                            <a:pt x="850665" y="560788"/>
                            <a:pt x="768089" y="560788"/>
                          </a:cubicBezTo>
                          <a:cubicBezTo>
                            <a:pt x="685513" y="560788"/>
                            <a:pt x="618572" y="493847"/>
                            <a:pt x="618572" y="411271"/>
                          </a:cubicBezTo>
                          <a:lnTo>
                            <a:pt x="625570" y="376611"/>
                          </a:lnTo>
                          <a:cubicBezTo>
                            <a:pt x="593286" y="360813"/>
                            <a:pt x="568854" y="332439"/>
                            <a:pt x="556937" y="298051"/>
                          </a:cubicBezTo>
                          <a:cubicBezTo>
                            <a:pt x="555339" y="299008"/>
                            <a:pt x="553705" y="299034"/>
                            <a:pt x="552065" y="299034"/>
                          </a:cubicBezTo>
                          <a:cubicBezTo>
                            <a:pt x="512899" y="299034"/>
                            <a:pt x="477250" y="283975"/>
                            <a:pt x="451289" y="258578"/>
                          </a:cubicBezTo>
                          <a:cubicBezTo>
                            <a:pt x="429142" y="280244"/>
                            <a:pt x="399945" y="294386"/>
                            <a:pt x="367269" y="295793"/>
                          </a:cubicBezTo>
                          <a:cubicBezTo>
                            <a:pt x="355155" y="333233"/>
                            <a:pt x="328213" y="363759"/>
                            <a:pt x="292595" y="379380"/>
                          </a:cubicBezTo>
                          <a:cubicBezTo>
                            <a:pt x="297808" y="389212"/>
                            <a:pt x="299034" y="400099"/>
                            <a:pt x="299034" y="411271"/>
                          </a:cubicBezTo>
                          <a:cubicBezTo>
                            <a:pt x="299034" y="493847"/>
                            <a:pt x="232093" y="560788"/>
                            <a:pt x="149517" y="560788"/>
                          </a:cubicBezTo>
                          <a:cubicBezTo>
                            <a:pt x="66941" y="560788"/>
                            <a:pt x="0" y="493847"/>
                            <a:pt x="0" y="411271"/>
                          </a:cubicBezTo>
                          <a:cubicBezTo>
                            <a:pt x="0" y="352234"/>
                            <a:pt x="34217" y="301188"/>
                            <a:pt x="84497" y="278103"/>
                          </a:cubicBezTo>
                          <a:cubicBezTo>
                            <a:pt x="79341" y="268407"/>
                            <a:pt x="78152" y="257678"/>
                            <a:pt x="78152" y="246672"/>
                          </a:cubicBezTo>
                          <a:cubicBezTo>
                            <a:pt x="78152" y="169865"/>
                            <a:pt x="136066" y="106585"/>
                            <a:pt x="210883" y="100544"/>
                          </a:cubicBezTo>
                          <a:cubicBezTo>
                            <a:pt x="229813" y="41769"/>
                            <a:pt x="285285" y="0"/>
                            <a:pt x="350513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47" name="グループ化 246">
                      <a:extLst>
                        <a:ext uri="{FF2B5EF4-FFF2-40B4-BE49-F238E27FC236}">
                          <a16:creationId xmlns:a16="http://schemas.microsoft.com/office/drawing/2014/main" id="{EC301905-86B1-4C15-83EA-45777216C1A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652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2" name="グループ化 261">
                        <a:extLst>
                          <a:ext uri="{FF2B5EF4-FFF2-40B4-BE49-F238E27FC236}">
                            <a16:creationId xmlns:a16="http://schemas.microsoft.com/office/drawing/2014/main" id="{A3E22A89-6914-4CF1-BB20-3C858AC5957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7" name="円/楕円 125">
                          <a:extLst>
                            <a:ext uri="{FF2B5EF4-FFF2-40B4-BE49-F238E27FC236}">
                              <a16:creationId xmlns:a16="http://schemas.microsoft.com/office/drawing/2014/main" id="{2738F795-A783-4E3C-950C-DDEF7F5D53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8" name="円/楕円 126">
                          <a:extLst>
                            <a:ext uri="{FF2B5EF4-FFF2-40B4-BE49-F238E27FC236}">
                              <a16:creationId xmlns:a16="http://schemas.microsoft.com/office/drawing/2014/main" id="{09E6CADC-A728-4372-A1AB-643F61B862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3" name="グループ化 262">
                        <a:extLst>
                          <a:ext uri="{FF2B5EF4-FFF2-40B4-BE49-F238E27FC236}">
                            <a16:creationId xmlns:a16="http://schemas.microsoft.com/office/drawing/2014/main" id="{7480476B-306F-442F-BE15-83C6766356E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5" name="円/楕円 123">
                          <a:extLst>
                            <a:ext uri="{FF2B5EF4-FFF2-40B4-BE49-F238E27FC236}">
                              <a16:creationId xmlns:a16="http://schemas.microsoft.com/office/drawing/2014/main" id="{0B5234B6-F69F-4100-B8CB-D83B2DFD34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6" name="円/楕円 124">
                          <a:extLst>
                            <a:ext uri="{FF2B5EF4-FFF2-40B4-BE49-F238E27FC236}">
                              <a16:creationId xmlns:a16="http://schemas.microsoft.com/office/drawing/2014/main" id="{87F06D85-CA82-4AB6-87E5-DC8AC3FF1BA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4" name="円/楕円 122">
                        <a:extLst>
                          <a:ext uri="{FF2B5EF4-FFF2-40B4-BE49-F238E27FC236}">
                            <a16:creationId xmlns:a16="http://schemas.microsoft.com/office/drawing/2014/main" id="{02F2E342-6A55-49B6-B434-C817F6EB8C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48" name="円/楕円 27">
                      <a:extLst>
                        <a:ext uri="{FF2B5EF4-FFF2-40B4-BE49-F238E27FC236}">
                          <a16:creationId xmlns:a16="http://schemas.microsoft.com/office/drawing/2014/main" id="{45616376-4761-479B-B27E-4356C8E533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3947" y="4621406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1" name="円/楕円 27">
                      <a:extLst>
                        <a:ext uri="{FF2B5EF4-FFF2-40B4-BE49-F238E27FC236}">
                          <a16:creationId xmlns:a16="http://schemas.microsoft.com/office/drawing/2014/main" id="{C170E341-0301-455D-8BFD-0E09CF391DFF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1138253" y="4540799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2" name="円/楕円 27">
                      <a:extLst>
                        <a:ext uri="{FF2B5EF4-FFF2-40B4-BE49-F238E27FC236}">
                          <a16:creationId xmlns:a16="http://schemas.microsoft.com/office/drawing/2014/main" id="{60DAEAF1-34BE-40C0-87BD-76B0CB3A322A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410675" y="4540800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7" name="円/楕円 64">
                      <a:extLst>
                        <a:ext uri="{FF2B5EF4-FFF2-40B4-BE49-F238E27FC236}">
                          <a16:creationId xmlns:a16="http://schemas.microsoft.com/office/drawing/2014/main" id="{E562C590-822C-484A-A610-7F52FE028D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96842" y="4454106"/>
                      <a:ext cx="80010" cy="79457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5D8357AF-8E28-4EEC-AF4C-36BA28D1D535}"/>
                      </a:ext>
                    </a:extLst>
                  </p:cNvPr>
                  <p:cNvSpPr/>
                  <p:nvPr/>
                </p:nvSpPr>
                <p:spPr>
                  <a:xfrm>
                    <a:off x="914212" y="3917913"/>
                    <a:ext cx="805200" cy="231722"/>
                  </a:xfrm>
                  <a:custGeom>
                    <a:avLst/>
                    <a:gdLst>
                      <a:gd name="connsiteX0" fmla="*/ 397220 w 936481"/>
                      <a:gd name="connsiteY0" fmla="*/ 0 h 353810"/>
                      <a:gd name="connsiteX1" fmla="*/ 468241 w 936481"/>
                      <a:gd name="connsiteY1" fmla="*/ 1108 h 353810"/>
                      <a:gd name="connsiteX2" fmla="*/ 539261 w 936481"/>
                      <a:gd name="connsiteY2" fmla="*/ 0 h 353810"/>
                      <a:gd name="connsiteX3" fmla="*/ 735498 w 936481"/>
                      <a:gd name="connsiteY3" fmla="*/ 73423 h 353810"/>
                      <a:gd name="connsiteX4" fmla="*/ 929649 w 936481"/>
                      <a:gd name="connsiteY4" fmla="*/ 321656 h 353810"/>
                      <a:gd name="connsiteX5" fmla="*/ 617597 w 936481"/>
                      <a:gd name="connsiteY5" fmla="*/ 277633 h 353810"/>
                      <a:gd name="connsiteX6" fmla="*/ 523711 w 936481"/>
                      <a:gd name="connsiteY6" fmla="*/ 212729 h 353810"/>
                      <a:gd name="connsiteX7" fmla="*/ 468241 w 936481"/>
                      <a:gd name="connsiteY7" fmla="*/ 156840 h 353810"/>
                      <a:gd name="connsiteX8" fmla="*/ 412771 w 936481"/>
                      <a:gd name="connsiteY8" fmla="*/ 212729 h 353810"/>
                      <a:gd name="connsiteX9" fmla="*/ 318884 w 936481"/>
                      <a:gd name="connsiteY9" fmla="*/ 277633 h 353810"/>
                      <a:gd name="connsiteX10" fmla="*/ 6832 w 936481"/>
                      <a:gd name="connsiteY10" fmla="*/ 321656 h 353810"/>
                      <a:gd name="connsiteX11" fmla="*/ 200983 w 936481"/>
                      <a:gd name="connsiteY11" fmla="*/ 73423 h 353810"/>
                      <a:gd name="connsiteX12" fmla="*/ 397220 w 936481"/>
                      <a:gd name="connsiteY12" fmla="*/ 0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12" fmla="*/ 559681 w 936481"/>
                      <a:gd name="connsiteY12" fmla="*/ 92548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10" fmla="*/ 397220 w 936481"/>
                      <a:gd name="connsiteY10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0" fmla="*/ 735498 w 936481"/>
                      <a:gd name="connsiteY0" fmla="*/ 0 h 280387"/>
                      <a:gd name="connsiteX1" fmla="*/ 929649 w 936481"/>
                      <a:gd name="connsiteY1" fmla="*/ 248233 h 280387"/>
                      <a:gd name="connsiteX2" fmla="*/ 617597 w 936481"/>
                      <a:gd name="connsiteY2" fmla="*/ 204210 h 280387"/>
                      <a:gd name="connsiteX3" fmla="*/ 523711 w 936481"/>
                      <a:gd name="connsiteY3" fmla="*/ 139306 h 280387"/>
                      <a:gd name="connsiteX4" fmla="*/ 468241 w 936481"/>
                      <a:gd name="connsiteY4" fmla="*/ 83417 h 280387"/>
                      <a:gd name="connsiteX5" fmla="*/ 412771 w 936481"/>
                      <a:gd name="connsiteY5" fmla="*/ 139306 h 280387"/>
                      <a:gd name="connsiteX6" fmla="*/ 318884 w 936481"/>
                      <a:gd name="connsiteY6" fmla="*/ 204210 h 280387"/>
                      <a:gd name="connsiteX7" fmla="*/ 6832 w 936481"/>
                      <a:gd name="connsiteY7" fmla="*/ 248233 h 280387"/>
                      <a:gd name="connsiteX8" fmla="*/ 200983 w 936481"/>
                      <a:gd name="connsiteY8" fmla="*/ 0 h 280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36481" h="280387">
                        <a:moveTo>
                          <a:pt x="735498" y="0"/>
                        </a:moveTo>
                        <a:cubicBezTo>
                          <a:pt x="875282" y="80704"/>
                          <a:pt x="962207" y="191842"/>
                          <a:pt x="929649" y="248233"/>
                        </a:cubicBezTo>
                        <a:cubicBezTo>
                          <a:pt x="897092" y="304625"/>
                          <a:pt x="757381" y="284915"/>
                          <a:pt x="617597" y="204210"/>
                        </a:cubicBezTo>
                        <a:cubicBezTo>
                          <a:pt x="582651" y="184034"/>
                          <a:pt x="551008" y="161956"/>
                          <a:pt x="523711" y="139306"/>
                        </a:cubicBezTo>
                        <a:lnTo>
                          <a:pt x="468241" y="83417"/>
                        </a:lnTo>
                        <a:lnTo>
                          <a:pt x="412771" y="139306"/>
                        </a:lnTo>
                        <a:cubicBezTo>
                          <a:pt x="385473" y="161956"/>
                          <a:pt x="353830" y="184034"/>
                          <a:pt x="318884" y="204210"/>
                        </a:cubicBezTo>
                        <a:cubicBezTo>
                          <a:pt x="179100" y="284915"/>
                          <a:pt x="39389" y="304625"/>
                          <a:pt x="6832" y="248233"/>
                        </a:cubicBezTo>
                        <a:cubicBezTo>
                          <a:pt x="-25726" y="191842"/>
                          <a:pt x="61199" y="80704"/>
                          <a:pt x="200983" y="0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5F92E814-6898-4C4E-A41B-C30535A8996F}"/>
                    </a:ext>
                  </a:extLst>
                </p:cNvPr>
                <p:cNvGrpSpPr/>
                <p:nvPr/>
              </p:nvGrpSpPr>
              <p:grpSpPr>
                <a:xfrm>
                  <a:off x="1567846" y="4669294"/>
                  <a:ext cx="930086" cy="662032"/>
                  <a:chOff x="7463927" y="1789359"/>
                  <a:chExt cx="946143" cy="682796"/>
                </a:xfrm>
              </p:grpSpPr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A533EBAC-98DF-4957-B8AF-AF2B211C4E55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4978141C-6D1E-4A7C-8B92-E91CA58BEB31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868EBD78-79ED-4E8E-ACDD-9373284A14CC}"/>
                  </a:ext>
                </a:extLst>
              </p:cNvPr>
              <p:cNvGrpSpPr/>
              <p:nvPr/>
            </p:nvGrpSpPr>
            <p:grpSpPr>
              <a:xfrm>
                <a:off x="1654539" y="4594954"/>
                <a:ext cx="745762" cy="231059"/>
                <a:chOff x="1615041" y="4569758"/>
                <a:chExt cx="824757" cy="231059"/>
              </a:xfrm>
            </p:grpSpPr>
            <p:sp>
              <p:nvSpPr>
                <p:cNvPr id="561" name="円/楕円 27">
                  <a:extLst>
                    <a:ext uri="{FF2B5EF4-FFF2-40B4-BE49-F238E27FC236}">
                      <a16:creationId xmlns:a16="http://schemas.microsoft.com/office/drawing/2014/main" id="{E4A283C6-FF4D-4AB0-B682-CD2248CB903F}"/>
                    </a:ext>
                  </a:extLst>
                </p:cNvPr>
                <p:cNvSpPr/>
                <p:nvPr/>
              </p:nvSpPr>
              <p:spPr>
                <a:xfrm>
                  <a:off x="1640781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2" name="円/楕円 27">
                  <a:extLst>
                    <a:ext uri="{FF2B5EF4-FFF2-40B4-BE49-F238E27FC236}">
                      <a16:creationId xmlns:a16="http://schemas.microsoft.com/office/drawing/2014/main" id="{25903B4E-DB4D-467C-A464-E83201C5A23C}"/>
                    </a:ext>
                  </a:extLst>
                </p:cNvPr>
                <p:cNvSpPr/>
                <p:nvPr/>
              </p:nvSpPr>
              <p:spPr>
                <a:xfrm>
                  <a:off x="2201938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45D0C3E1-4DC8-40CB-B9FC-F11DCC5EC87B}"/>
                    </a:ext>
                  </a:extLst>
                </p:cNvPr>
                <p:cNvGrpSpPr/>
                <p:nvPr/>
              </p:nvGrpSpPr>
              <p:grpSpPr>
                <a:xfrm>
                  <a:off x="1615041" y="4703844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569" name="円/楕円 27">
                    <a:extLst>
                      <a:ext uri="{FF2B5EF4-FFF2-40B4-BE49-F238E27FC236}">
                        <a16:creationId xmlns:a16="http://schemas.microsoft.com/office/drawing/2014/main" id="{8C8E257E-C892-4F0A-8592-7311617B3002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0" name="円/楕円 27">
                    <a:extLst>
                      <a:ext uri="{FF2B5EF4-FFF2-40B4-BE49-F238E27FC236}">
                        <a16:creationId xmlns:a16="http://schemas.microsoft.com/office/drawing/2014/main" id="{5DEB641C-045F-4FE1-9423-0D837A47EC4F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22E4A07C-F0BC-4FA9-B836-94BA0B4486B8}"/>
                    </a:ext>
                  </a:extLst>
                </p:cNvPr>
                <p:cNvGrpSpPr/>
                <p:nvPr/>
              </p:nvGrpSpPr>
              <p:grpSpPr>
                <a:xfrm flipH="1">
                  <a:off x="2330323" y="4703844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567" name="円/楕円 27">
                    <a:extLst>
                      <a:ext uri="{FF2B5EF4-FFF2-40B4-BE49-F238E27FC236}">
                        <a16:creationId xmlns:a16="http://schemas.microsoft.com/office/drawing/2014/main" id="{13C34E61-C90F-4950-95C7-4CA8317C5E82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8" name="円/楕円 27">
                    <a:extLst>
                      <a:ext uri="{FF2B5EF4-FFF2-40B4-BE49-F238E27FC236}">
                        <a16:creationId xmlns:a16="http://schemas.microsoft.com/office/drawing/2014/main" id="{D987292C-4F63-4427-BCA0-2EF1023DC84A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0C3A16AE-2F4F-44BC-A441-41EBBE3788BD}"/>
                    </a:ext>
                  </a:extLst>
                </p:cNvPr>
                <p:cNvSpPr/>
                <p:nvPr/>
              </p:nvSpPr>
              <p:spPr>
                <a:xfrm>
                  <a:off x="1734474" y="4659263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B68AB32F-9769-4AC9-8E20-BB55EAED4018}"/>
                    </a:ext>
                  </a:extLst>
                </p:cNvPr>
                <p:cNvSpPr/>
                <p:nvPr/>
              </p:nvSpPr>
              <p:spPr>
                <a:xfrm>
                  <a:off x="2154829" y="4659263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754AEB80-20C6-48C6-8390-3EB416B37CF6}"/>
                  </a:ext>
                </a:extLst>
              </p:cNvPr>
              <p:cNvGrpSpPr/>
              <p:nvPr/>
            </p:nvGrpSpPr>
            <p:grpSpPr>
              <a:xfrm>
                <a:off x="1450653" y="4255966"/>
                <a:ext cx="1072788" cy="972818"/>
                <a:chOff x="1450653" y="4255966"/>
                <a:chExt cx="1072788" cy="972818"/>
              </a:xfrm>
            </p:grpSpPr>
            <p:sp>
              <p:nvSpPr>
                <p:cNvPr id="572" name="楕円 22">
                  <a:extLst>
                    <a:ext uri="{FF2B5EF4-FFF2-40B4-BE49-F238E27FC236}">
                      <a16:creationId xmlns:a16="http://schemas.microsoft.com/office/drawing/2014/main" id="{A6023CAE-3CF6-4B04-930F-95520E1D8C5F}"/>
                    </a:ext>
                  </a:extLst>
                </p:cNvPr>
                <p:cNvSpPr/>
                <p:nvPr/>
              </p:nvSpPr>
              <p:spPr>
                <a:xfrm>
                  <a:off x="2285809" y="44109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楕円 22">
                  <a:extLst>
                    <a:ext uri="{FF2B5EF4-FFF2-40B4-BE49-F238E27FC236}">
                      <a16:creationId xmlns:a16="http://schemas.microsoft.com/office/drawing/2014/main" id="{3FC724C0-DDD8-4970-88FC-79E3F4DFB21B}"/>
                    </a:ext>
                  </a:extLst>
                </p:cNvPr>
                <p:cNvSpPr/>
                <p:nvPr/>
              </p:nvSpPr>
              <p:spPr>
                <a:xfrm>
                  <a:off x="2024534" y="425596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楕円 22">
                  <a:extLst>
                    <a:ext uri="{FF2B5EF4-FFF2-40B4-BE49-F238E27FC236}">
                      <a16:creationId xmlns:a16="http://schemas.microsoft.com/office/drawing/2014/main" id="{FFA524B0-8D77-474C-9D5D-26ABD7887680}"/>
                    </a:ext>
                  </a:extLst>
                </p:cNvPr>
                <p:cNvSpPr/>
                <p:nvPr/>
              </p:nvSpPr>
              <p:spPr>
                <a:xfrm>
                  <a:off x="1674490" y="432978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楕円 22">
                  <a:extLst>
                    <a:ext uri="{FF2B5EF4-FFF2-40B4-BE49-F238E27FC236}">
                      <a16:creationId xmlns:a16="http://schemas.microsoft.com/office/drawing/2014/main" id="{3A38C99C-439F-4213-BEF0-9B1F9336A850}"/>
                    </a:ext>
                  </a:extLst>
                </p:cNvPr>
                <p:cNvSpPr/>
                <p:nvPr/>
              </p:nvSpPr>
              <p:spPr>
                <a:xfrm>
                  <a:off x="1450653" y="455600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楕円 22">
                  <a:extLst>
                    <a:ext uri="{FF2B5EF4-FFF2-40B4-BE49-F238E27FC236}">
                      <a16:creationId xmlns:a16="http://schemas.microsoft.com/office/drawing/2014/main" id="{48FC834F-A3CC-4CA9-9E63-F02256EE08E8}"/>
                    </a:ext>
                  </a:extLst>
                </p:cNvPr>
                <p:cNvSpPr/>
                <p:nvPr/>
              </p:nvSpPr>
              <p:spPr>
                <a:xfrm>
                  <a:off x="1612578" y="49465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楕円 22">
                  <a:extLst>
                    <a:ext uri="{FF2B5EF4-FFF2-40B4-BE49-F238E27FC236}">
                      <a16:creationId xmlns:a16="http://schemas.microsoft.com/office/drawing/2014/main" id="{CE0A04A4-9778-45E0-BAF5-8B2F9047FDD8}"/>
                    </a:ext>
                  </a:extLst>
                </p:cNvPr>
                <p:cNvSpPr/>
                <p:nvPr/>
              </p:nvSpPr>
              <p:spPr>
                <a:xfrm>
                  <a:off x="2236465" y="506082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楕円 22">
                  <a:extLst>
                    <a:ext uri="{FF2B5EF4-FFF2-40B4-BE49-F238E27FC236}">
                      <a16:creationId xmlns:a16="http://schemas.microsoft.com/office/drawing/2014/main" id="{6707BC5E-F36E-400A-A019-023007E28F75}"/>
                    </a:ext>
                  </a:extLst>
                </p:cNvPr>
                <p:cNvSpPr/>
                <p:nvPr/>
              </p:nvSpPr>
              <p:spPr>
                <a:xfrm>
                  <a:off x="2412678" y="48298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4B578BA-A51E-452E-8CB5-A451CA878748}"/>
              </a:ext>
            </a:extLst>
          </p:cNvPr>
          <p:cNvGrpSpPr/>
          <p:nvPr/>
        </p:nvGrpSpPr>
        <p:grpSpPr>
          <a:xfrm>
            <a:off x="3642979" y="3812587"/>
            <a:ext cx="2602906" cy="2631009"/>
            <a:chOff x="3642979" y="3812587"/>
            <a:chExt cx="2602906" cy="2631009"/>
          </a:xfrm>
        </p:grpSpPr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0B6C5214-1210-4798-B502-A86EBAA0A681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CC6E899-FA07-4CB7-B355-EEF4C3489305}"/>
                </a:ext>
              </a:extLst>
            </p:cNvPr>
            <p:cNvGrpSpPr/>
            <p:nvPr/>
          </p:nvGrpSpPr>
          <p:grpSpPr>
            <a:xfrm>
              <a:off x="4332414" y="3886659"/>
              <a:ext cx="1247004" cy="2556937"/>
              <a:chOff x="4332414" y="3886659"/>
              <a:chExt cx="1247004" cy="2556937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3F7027CD-D40B-48FE-A3C4-7C98DB6E9DD8}"/>
                  </a:ext>
                </a:extLst>
              </p:cNvPr>
              <p:cNvGrpSpPr/>
              <p:nvPr/>
            </p:nvGrpSpPr>
            <p:grpSpPr>
              <a:xfrm>
                <a:off x="4349584" y="3886659"/>
                <a:ext cx="1229834" cy="2556937"/>
                <a:chOff x="4349584" y="3886659"/>
                <a:chExt cx="1229834" cy="2556937"/>
              </a:xfrm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C3D89FC4-3FB3-46D8-8FD9-27DA63CBD0B6}"/>
                    </a:ext>
                  </a:extLst>
                </p:cNvPr>
                <p:cNvGrpSpPr/>
                <p:nvPr/>
              </p:nvGrpSpPr>
              <p:grpSpPr>
                <a:xfrm flipH="1">
                  <a:off x="5054413" y="5529158"/>
                  <a:ext cx="418540" cy="913837"/>
                  <a:chOff x="4456397" y="5529158"/>
                  <a:chExt cx="418540" cy="913837"/>
                </a:xfrm>
              </p:grpSpPr>
              <p:sp>
                <p:nvSpPr>
                  <p:cNvPr id="421" name="正方形/長方形 420">
                    <a:extLst>
                      <a:ext uri="{FF2B5EF4-FFF2-40B4-BE49-F238E27FC236}">
                        <a16:creationId xmlns:a16="http://schemas.microsoft.com/office/drawing/2014/main" id="{A5D1ED97-0535-49DB-B773-CF97C7423B46}"/>
                      </a:ext>
                    </a:extLst>
                  </p:cNvPr>
                  <p:cNvSpPr/>
                  <p:nvPr/>
                </p:nvSpPr>
                <p:spPr>
                  <a:xfrm>
                    <a:off x="4460971" y="6171254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四角形: 上の 2 つの角を丸める 421">
                    <a:extLst>
                      <a:ext uri="{FF2B5EF4-FFF2-40B4-BE49-F238E27FC236}">
                        <a16:creationId xmlns:a16="http://schemas.microsoft.com/office/drawing/2014/main" id="{0DA0D0E3-2A48-4F3A-A049-6031EB9E5016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456397" y="5529158"/>
                    <a:ext cx="418540" cy="870734"/>
                  </a:xfrm>
                  <a:prstGeom prst="round2SameRect">
                    <a:avLst>
                      <a:gd name="adj1" fmla="val 33893"/>
                      <a:gd name="adj2" fmla="val 37612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673EDDAC-9CBE-4E07-B1FD-EB760B3F536F}"/>
                    </a:ext>
                  </a:extLst>
                </p:cNvPr>
                <p:cNvGrpSpPr/>
                <p:nvPr/>
              </p:nvGrpSpPr>
              <p:grpSpPr>
                <a:xfrm>
                  <a:off x="4456397" y="5529158"/>
                  <a:ext cx="418540" cy="913837"/>
                  <a:chOff x="4456397" y="5529158"/>
                  <a:chExt cx="418540" cy="913837"/>
                </a:xfrm>
              </p:grpSpPr>
              <p:sp>
                <p:nvSpPr>
                  <p:cNvPr id="419" name="正方形/長方形 418">
                    <a:extLst>
                      <a:ext uri="{FF2B5EF4-FFF2-40B4-BE49-F238E27FC236}">
                        <a16:creationId xmlns:a16="http://schemas.microsoft.com/office/drawing/2014/main" id="{F2B1A35F-0784-4994-8284-0F17B328C85C}"/>
                      </a:ext>
                    </a:extLst>
                  </p:cNvPr>
                  <p:cNvSpPr/>
                  <p:nvPr/>
                </p:nvSpPr>
                <p:spPr>
                  <a:xfrm>
                    <a:off x="4460971" y="6171254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" name="四角形: 上の 2 つの角を丸める 53">
                    <a:extLst>
                      <a:ext uri="{FF2B5EF4-FFF2-40B4-BE49-F238E27FC236}">
                        <a16:creationId xmlns:a16="http://schemas.microsoft.com/office/drawing/2014/main" id="{A14D20AF-174D-442D-8F1A-1A748EA6E459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456397" y="5529158"/>
                    <a:ext cx="418540" cy="870734"/>
                  </a:xfrm>
                  <a:prstGeom prst="round2SameRect">
                    <a:avLst>
                      <a:gd name="adj1" fmla="val 33893"/>
                      <a:gd name="adj2" fmla="val 37612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9" name="四角形: 上の 2 つの角を丸める 378">
                  <a:extLst>
                    <a:ext uri="{FF2B5EF4-FFF2-40B4-BE49-F238E27FC236}">
                      <a16:creationId xmlns:a16="http://schemas.microsoft.com/office/drawing/2014/main" id="{34C57F6D-A15C-4C56-9CEF-495B92B5636A}"/>
                    </a:ext>
                  </a:extLst>
                </p:cNvPr>
                <p:cNvSpPr/>
                <p:nvPr/>
              </p:nvSpPr>
              <p:spPr>
                <a:xfrm>
                  <a:off x="453936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EA7B2CC7-D288-4370-B4FF-E4AEBE04593C}"/>
                    </a:ext>
                  </a:extLst>
                </p:cNvPr>
                <p:cNvSpPr/>
                <p:nvPr/>
              </p:nvSpPr>
              <p:spPr>
                <a:xfrm>
                  <a:off x="471076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1641E43-C739-4E9C-BE7E-D330B4407AEC}"/>
                    </a:ext>
                  </a:extLst>
                </p:cNvPr>
                <p:cNvGrpSpPr/>
                <p:nvPr/>
              </p:nvGrpSpPr>
              <p:grpSpPr>
                <a:xfrm>
                  <a:off x="4349584" y="3886659"/>
                  <a:ext cx="1229834" cy="1482976"/>
                  <a:chOff x="2275365" y="3690863"/>
                  <a:chExt cx="1229834" cy="1482976"/>
                </a:xfrm>
              </p:grpSpPr>
              <p:sp>
                <p:nvSpPr>
                  <p:cNvPr id="190" name="台形 189">
                    <a:extLst>
                      <a:ext uri="{FF2B5EF4-FFF2-40B4-BE49-F238E27FC236}">
                        <a16:creationId xmlns:a16="http://schemas.microsoft.com/office/drawing/2014/main" id="{BFE3DE37-EA90-485B-9B86-E5870DFF17F9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804092" y="3544537"/>
                    <a:ext cx="45719" cy="663669"/>
                  </a:xfrm>
                  <a:prstGeom prst="trapezoi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BFE09E2F-2EFF-4EB8-8550-6700B1AD936F}"/>
                      </a:ext>
                    </a:extLst>
                  </p:cNvPr>
                  <p:cNvSpPr/>
                  <p:nvPr/>
                </p:nvSpPr>
                <p:spPr>
                  <a:xfrm>
                    <a:off x="2643969" y="3727244"/>
                    <a:ext cx="492626" cy="466506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362013A6-6775-4B44-861F-9535AFF7FE8B}"/>
                      </a:ext>
                    </a:extLst>
                  </p:cNvPr>
                  <p:cNvSpPr/>
                  <p:nvPr/>
                </p:nvSpPr>
                <p:spPr>
                  <a:xfrm>
                    <a:off x="2275365" y="3923220"/>
                    <a:ext cx="1229834" cy="908430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CFE7F9D6-B9CB-432E-BBDA-3AE19DEF39B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319307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23" name="円/楕円 125">
                      <a:extLst>
                        <a:ext uri="{FF2B5EF4-FFF2-40B4-BE49-F238E27FC236}">
                          <a16:creationId xmlns:a16="http://schemas.microsoft.com/office/drawing/2014/main" id="{402FC773-E084-47E5-AB93-E8BA1CF115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126">
                      <a:extLst>
                        <a:ext uri="{FF2B5EF4-FFF2-40B4-BE49-F238E27FC236}">
                          <a16:creationId xmlns:a16="http://schemas.microsoft.com/office/drawing/2014/main" id="{F78BA86D-AA74-4708-B3DC-49F73A1404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4" name="グループ化 193">
                    <a:extLst>
                      <a:ext uri="{FF2B5EF4-FFF2-40B4-BE49-F238E27FC236}">
                        <a16:creationId xmlns:a16="http://schemas.microsoft.com/office/drawing/2014/main" id="{9AE4053E-91E7-4AEE-BC31-A98A413CA08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249396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21" name="円/楕円 123">
                      <a:extLst>
                        <a:ext uri="{FF2B5EF4-FFF2-40B4-BE49-F238E27FC236}">
                          <a16:creationId xmlns:a16="http://schemas.microsoft.com/office/drawing/2014/main" id="{49D506C9-90EC-4478-89DC-406283AA7F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2" name="円/楕円 124">
                      <a:extLst>
                        <a:ext uri="{FF2B5EF4-FFF2-40B4-BE49-F238E27FC236}">
                          <a16:creationId xmlns:a16="http://schemas.microsoft.com/office/drawing/2014/main" id="{0EE37040-95AD-43BE-8970-4CF1B0D2E3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5" name="円/楕円 122">
                    <a:extLst>
                      <a:ext uri="{FF2B5EF4-FFF2-40B4-BE49-F238E27FC236}">
                        <a16:creationId xmlns:a16="http://schemas.microsoft.com/office/drawing/2014/main" id="{C803A32B-8133-459E-B382-37D282FE247B}"/>
                      </a:ext>
                    </a:extLst>
                  </p:cNvPr>
                  <p:cNvSpPr/>
                  <p:nvPr/>
                </p:nvSpPr>
                <p:spPr>
                  <a:xfrm>
                    <a:off x="2430450" y="4086596"/>
                    <a:ext cx="930090" cy="1087243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円/楕円 27">
                    <a:extLst>
                      <a:ext uri="{FF2B5EF4-FFF2-40B4-BE49-F238E27FC236}">
                        <a16:creationId xmlns:a16="http://schemas.microsoft.com/office/drawing/2014/main" id="{A70B5803-C719-4B48-918F-461A8AEB9047}"/>
                      </a:ext>
                    </a:extLst>
                  </p:cNvPr>
                  <p:cNvSpPr/>
                  <p:nvPr/>
                </p:nvSpPr>
                <p:spPr>
                  <a:xfrm>
                    <a:off x="2771413" y="5022977"/>
                    <a:ext cx="226794" cy="40194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" name="円/楕円 27">
                    <a:extLst>
                      <a:ext uri="{FF2B5EF4-FFF2-40B4-BE49-F238E27FC236}">
                        <a16:creationId xmlns:a16="http://schemas.microsoft.com/office/drawing/2014/main" id="{B7CA5A55-4A96-4A27-9EAB-3B19C0F685F8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611663" y="4911675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円/楕円 27">
                    <a:extLst>
                      <a:ext uri="{FF2B5EF4-FFF2-40B4-BE49-F238E27FC236}">
                        <a16:creationId xmlns:a16="http://schemas.microsoft.com/office/drawing/2014/main" id="{571B3FB7-778B-4CFC-B48F-A838C3FECF9B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987824" y="4911676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4">
                    <a:extLst>
                      <a:ext uri="{FF2B5EF4-FFF2-40B4-BE49-F238E27FC236}">
                        <a16:creationId xmlns:a16="http://schemas.microsoft.com/office/drawing/2014/main" id="{05D1AC75-A504-43E3-8E58-54A3761AA62A}"/>
                      </a:ext>
                    </a:extLst>
                  </p:cNvPr>
                  <p:cNvSpPr/>
                  <p:nvPr/>
                </p:nvSpPr>
                <p:spPr>
                  <a:xfrm>
                    <a:off x="2830643" y="4791969"/>
                    <a:ext cx="110478" cy="109714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DB2193D1-92E6-43F4-B9C9-96A734B64B24}"/>
                      </a:ext>
                    </a:extLst>
                  </p:cNvPr>
                  <p:cNvSpPr/>
                  <p:nvPr/>
                </p:nvSpPr>
                <p:spPr>
                  <a:xfrm>
                    <a:off x="3050368" y="3690863"/>
                    <a:ext cx="172454" cy="17033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260000BB-0515-4A75-93B1-D817CA4633FA}"/>
                    </a:ext>
                  </a:extLst>
                </p:cNvPr>
                <p:cNvGrpSpPr/>
                <p:nvPr/>
              </p:nvGrpSpPr>
              <p:grpSpPr>
                <a:xfrm>
                  <a:off x="4506308" y="4739959"/>
                  <a:ext cx="930086" cy="662032"/>
                  <a:chOff x="7463927" y="1789359"/>
                  <a:chExt cx="946143" cy="682796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490DDB18-E5B4-4D04-965B-8AD90A976582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37CB6BEC-4FCD-4EAC-90FA-DBAF9B415C14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1F7D1736-38F4-42CB-8BF4-669AFCCDBFA6}"/>
                    </a:ext>
                  </a:extLst>
                </p:cNvPr>
                <p:cNvSpPr/>
                <p:nvPr/>
              </p:nvSpPr>
              <p:spPr>
                <a:xfrm>
                  <a:off x="4704444" y="5439446"/>
                  <a:ext cx="507652" cy="153748"/>
                </a:xfrm>
                <a:custGeom>
                  <a:avLst/>
                  <a:gdLst>
                    <a:gd name="connsiteX0" fmla="*/ 481661 w 507652"/>
                    <a:gd name="connsiteY0" fmla="*/ 0 h 153748"/>
                    <a:gd name="connsiteX1" fmla="*/ 487118 w 507652"/>
                    <a:gd name="connsiteY1" fmla="*/ 550 h 153748"/>
                    <a:gd name="connsiteX2" fmla="*/ 490977 w 507652"/>
                    <a:gd name="connsiteY2" fmla="*/ 1748 h 153748"/>
                    <a:gd name="connsiteX3" fmla="*/ 502495 w 507652"/>
                    <a:gd name="connsiteY3" fmla="*/ 18235 h 153748"/>
                    <a:gd name="connsiteX4" fmla="*/ 507652 w 507652"/>
                    <a:gd name="connsiteY4" fmla="*/ 40965 h 153748"/>
                    <a:gd name="connsiteX5" fmla="*/ 253826 w 507652"/>
                    <a:gd name="connsiteY5" fmla="*/ 153748 h 153748"/>
                    <a:gd name="connsiteX6" fmla="*/ 0 w 507652"/>
                    <a:gd name="connsiteY6" fmla="*/ 40965 h 153748"/>
                    <a:gd name="connsiteX7" fmla="*/ 5157 w 507652"/>
                    <a:gd name="connsiteY7" fmla="*/ 18235 h 153748"/>
                    <a:gd name="connsiteX8" fmla="*/ 16327 w 507652"/>
                    <a:gd name="connsiteY8" fmla="*/ 2246 h 153748"/>
                    <a:gd name="connsiteX9" fmla="*/ 21791 w 507652"/>
                    <a:gd name="connsiteY9" fmla="*/ 550 h 153748"/>
                    <a:gd name="connsiteX10" fmla="*/ 26015 w 507652"/>
                    <a:gd name="connsiteY10" fmla="*/ 124 h 153748"/>
                    <a:gd name="connsiteX11" fmla="*/ 27231 w 507652"/>
                    <a:gd name="connsiteY11" fmla="*/ 6391 h 153748"/>
                    <a:gd name="connsiteX12" fmla="*/ 253826 w 507652"/>
                    <a:gd name="connsiteY12" fmla="*/ 102330 h 153748"/>
                    <a:gd name="connsiteX13" fmla="*/ 480421 w 507652"/>
                    <a:gd name="connsiteY13" fmla="*/ 6391 h 153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07652" h="153748">
                      <a:moveTo>
                        <a:pt x="481661" y="0"/>
                      </a:moveTo>
                      <a:lnTo>
                        <a:pt x="487118" y="550"/>
                      </a:lnTo>
                      <a:lnTo>
                        <a:pt x="490977" y="1748"/>
                      </a:lnTo>
                      <a:lnTo>
                        <a:pt x="502495" y="18235"/>
                      </a:lnTo>
                      <a:cubicBezTo>
                        <a:pt x="505876" y="25577"/>
                        <a:pt x="507652" y="33179"/>
                        <a:pt x="507652" y="40965"/>
                      </a:cubicBezTo>
                      <a:cubicBezTo>
                        <a:pt x="507652" y="103253"/>
                        <a:pt x="394010" y="153748"/>
                        <a:pt x="253826" y="153748"/>
                      </a:cubicBezTo>
                      <a:cubicBezTo>
                        <a:pt x="113642" y="153748"/>
                        <a:pt x="0" y="103253"/>
                        <a:pt x="0" y="40965"/>
                      </a:cubicBezTo>
                      <a:cubicBezTo>
                        <a:pt x="0" y="33179"/>
                        <a:pt x="1776" y="25577"/>
                        <a:pt x="5157" y="18235"/>
                      </a:cubicBezTo>
                      <a:lnTo>
                        <a:pt x="16327" y="2246"/>
                      </a:lnTo>
                      <a:lnTo>
                        <a:pt x="21791" y="550"/>
                      </a:lnTo>
                      <a:lnTo>
                        <a:pt x="26015" y="124"/>
                      </a:lnTo>
                      <a:lnTo>
                        <a:pt x="27231" y="6391"/>
                      </a:lnTo>
                      <a:cubicBezTo>
                        <a:pt x="48799" y="61143"/>
                        <a:pt x="142054" y="102330"/>
                        <a:pt x="253826" y="102330"/>
                      </a:cubicBezTo>
                      <a:cubicBezTo>
                        <a:pt x="365599" y="102330"/>
                        <a:pt x="458854" y="61143"/>
                        <a:pt x="480421" y="639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47B7E9EF-B9BB-48A7-ACD8-E68AC4A7C552}"/>
                  </a:ext>
                </a:extLst>
              </p:cNvPr>
              <p:cNvGrpSpPr/>
              <p:nvPr/>
            </p:nvGrpSpPr>
            <p:grpSpPr>
              <a:xfrm>
                <a:off x="4590491" y="4617299"/>
                <a:ext cx="748272" cy="258696"/>
                <a:chOff x="4552248" y="4694729"/>
                <a:chExt cx="824758" cy="258696"/>
              </a:xfrm>
            </p:grpSpPr>
            <p:sp>
              <p:nvSpPr>
                <p:cNvPr id="580" name="円/楕円 27">
                  <a:extLst>
                    <a:ext uri="{FF2B5EF4-FFF2-40B4-BE49-F238E27FC236}">
                      <a16:creationId xmlns:a16="http://schemas.microsoft.com/office/drawing/2014/main" id="{AA227195-0769-4BB9-8472-61F746645BDB}"/>
                    </a:ext>
                  </a:extLst>
                </p:cNvPr>
                <p:cNvSpPr/>
                <p:nvPr/>
              </p:nvSpPr>
              <p:spPr>
                <a:xfrm>
                  <a:off x="4624143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1" name="円/楕円 27">
                  <a:extLst>
                    <a:ext uri="{FF2B5EF4-FFF2-40B4-BE49-F238E27FC236}">
                      <a16:creationId xmlns:a16="http://schemas.microsoft.com/office/drawing/2014/main" id="{6AE202A3-B83A-4158-A0A9-D9A7AC2365CB}"/>
                    </a:ext>
                  </a:extLst>
                </p:cNvPr>
                <p:cNvSpPr/>
                <p:nvPr/>
              </p:nvSpPr>
              <p:spPr>
                <a:xfrm>
                  <a:off x="5039913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2" name="円/楕円 27">
                  <a:extLst>
                    <a:ext uri="{FF2B5EF4-FFF2-40B4-BE49-F238E27FC236}">
                      <a16:creationId xmlns:a16="http://schemas.microsoft.com/office/drawing/2014/main" id="{B3FAFB93-73FC-4FEA-A028-E549687D4331}"/>
                    </a:ext>
                  </a:extLst>
                </p:cNvPr>
                <p:cNvSpPr/>
                <p:nvPr/>
              </p:nvSpPr>
              <p:spPr>
                <a:xfrm rot="21302598">
                  <a:off x="4552249" y="4896690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3" name="円/楕円 27">
                  <a:extLst>
                    <a:ext uri="{FF2B5EF4-FFF2-40B4-BE49-F238E27FC236}">
                      <a16:creationId xmlns:a16="http://schemas.microsoft.com/office/drawing/2014/main" id="{0D19663F-C7F1-473A-AC44-2E3ED46CD109}"/>
                    </a:ext>
                  </a:extLst>
                </p:cNvPr>
                <p:cNvSpPr/>
                <p:nvPr/>
              </p:nvSpPr>
              <p:spPr>
                <a:xfrm rot="523440">
                  <a:off x="4552248" y="4836113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4" name="円/楕円 27">
                  <a:extLst>
                    <a:ext uri="{FF2B5EF4-FFF2-40B4-BE49-F238E27FC236}">
                      <a16:creationId xmlns:a16="http://schemas.microsoft.com/office/drawing/2014/main" id="{4D2B2ECF-AAA4-4058-9953-BE7EE39C856E}"/>
                    </a:ext>
                  </a:extLst>
                </p:cNvPr>
                <p:cNvSpPr/>
                <p:nvPr/>
              </p:nvSpPr>
              <p:spPr>
                <a:xfrm rot="297402" flipH="1">
                  <a:off x="5267530" y="4896690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5" name="円/楕円 27">
                  <a:extLst>
                    <a:ext uri="{FF2B5EF4-FFF2-40B4-BE49-F238E27FC236}">
                      <a16:creationId xmlns:a16="http://schemas.microsoft.com/office/drawing/2014/main" id="{CE4784B8-A8DA-48DA-B2CF-8DF56695530E}"/>
                    </a:ext>
                  </a:extLst>
                </p:cNvPr>
                <p:cNvSpPr/>
                <p:nvPr/>
              </p:nvSpPr>
              <p:spPr>
                <a:xfrm rot="21076560" flipH="1">
                  <a:off x="5267531" y="4836113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799890B0-43E2-49D9-AC4F-3EA5F07A26C3}"/>
                    </a:ext>
                  </a:extLst>
                </p:cNvPr>
                <p:cNvSpPr/>
                <p:nvPr/>
              </p:nvSpPr>
              <p:spPr>
                <a:xfrm>
                  <a:off x="4665252" y="4811871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21100315-B868-41A4-AE8E-FF4085B272C2}"/>
                    </a:ext>
                  </a:extLst>
                </p:cNvPr>
                <p:cNvSpPr/>
                <p:nvPr/>
              </p:nvSpPr>
              <p:spPr>
                <a:xfrm>
                  <a:off x="5085607" y="4811871"/>
                  <a:ext cx="160446" cy="141554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3DC08814-4B3C-4810-9363-F5A15ADD9BB1}"/>
                  </a:ext>
                </a:extLst>
              </p:cNvPr>
              <p:cNvGrpSpPr/>
              <p:nvPr/>
            </p:nvGrpSpPr>
            <p:grpSpPr>
              <a:xfrm>
                <a:off x="4332414" y="4139149"/>
                <a:ext cx="1156925" cy="1025205"/>
                <a:chOff x="4332414" y="4139149"/>
                <a:chExt cx="1156925" cy="1025205"/>
              </a:xfrm>
            </p:grpSpPr>
            <p:sp>
              <p:nvSpPr>
                <p:cNvPr id="589" name="楕円 22">
                  <a:extLst>
                    <a:ext uri="{FF2B5EF4-FFF2-40B4-BE49-F238E27FC236}">
                      <a16:creationId xmlns:a16="http://schemas.microsoft.com/office/drawing/2014/main" id="{2701C981-1FCD-45DD-B17E-E7F78D05B891}"/>
                    </a:ext>
                  </a:extLst>
                </p:cNvPr>
                <p:cNvSpPr/>
                <p:nvPr/>
              </p:nvSpPr>
              <p:spPr>
                <a:xfrm>
                  <a:off x="4912514" y="430168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楕円 22">
                  <a:extLst>
                    <a:ext uri="{FF2B5EF4-FFF2-40B4-BE49-F238E27FC236}">
                      <a16:creationId xmlns:a16="http://schemas.microsoft.com/office/drawing/2014/main" id="{3C3EB300-7ACD-4D56-81BC-0EDB3AC4815A}"/>
                    </a:ext>
                  </a:extLst>
                </p:cNvPr>
                <p:cNvSpPr/>
                <p:nvPr/>
              </p:nvSpPr>
              <p:spPr>
                <a:xfrm>
                  <a:off x="5132514" y="41391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楕円 22">
                  <a:extLst>
                    <a:ext uri="{FF2B5EF4-FFF2-40B4-BE49-F238E27FC236}">
                      <a16:creationId xmlns:a16="http://schemas.microsoft.com/office/drawing/2014/main" id="{AA003480-727A-4D1A-8CDC-DB54BEDB39FA}"/>
                    </a:ext>
                  </a:extLst>
                </p:cNvPr>
                <p:cNvSpPr/>
                <p:nvPr/>
              </p:nvSpPr>
              <p:spPr>
                <a:xfrm>
                  <a:off x="4503864" y="425662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楕円 22">
                  <a:extLst>
                    <a:ext uri="{FF2B5EF4-FFF2-40B4-BE49-F238E27FC236}">
                      <a16:creationId xmlns:a16="http://schemas.microsoft.com/office/drawing/2014/main" id="{6F27E98B-D6B8-49B1-BD62-C867C269AC41}"/>
                    </a:ext>
                  </a:extLst>
                </p:cNvPr>
                <p:cNvSpPr/>
                <p:nvPr/>
              </p:nvSpPr>
              <p:spPr>
                <a:xfrm>
                  <a:off x="4532439" y="45455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楕円 22">
                  <a:extLst>
                    <a:ext uri="{FF2B5EF4-FFF2-40B4-BE49-F238E27FC236}">
                      <a16:creationId xmlns:a16="http://schemas.microsoft.com/office/drawing/2014/main" id="{DBE76B19-D410-45BF-9D82-4201C827BCCA}"/>
                    </a:ext>
                  </a:extLst>
                </p:cNvPr>
                <p:cNvSpPr/>
                <p:nvPr/>
              </p:nvSpPr>
              <p:spPr>
                <a:xfrm>
                  <a:off x="4332414" y="474239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楕円 22">
                  <a:extLst>
                    <a:ext uri="{FF2B5EF4-FFF2-40B4-BE49-F238E27FC236}">
                      <a16:creationId xmlns:a16="http://schemas.microsoft.com/office/drawing/2014/main" id="{7E4378A9-97D2-48F2-9171-F825A3244FD2}"/>
                    </a:ext>
                  </a:extLst>
                </p:cNvPr>
                <p:cNvSpPr/>
                <p:nvPr/>
              </p:nvSpPr>
              <p:spPr>
                <a:xfrm>
                  <a:off x="5364289" y="499639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楕円 22">
                  <a:extLst>
                    <a:ext uri="{FF2B5EF4-FFF2-40B4-BE49-F238E27FC236}">
                      <a16:creationId xmlns:a16="http://schemas.microsoft.com/office/drawing/2014/main" id="{216765A7-35FE-426B-8AE9-1E7E9E8E9915}"/>
                    </a:ext>
                  </a:extLst>
                </p:cNvPr>
                <p:cNvSpPr/>
                <p:nvPr/>
              </p:nvSpPr>
              <p:spPr>
                <a:xfrm>
                  <a:off x="4475289" y="492019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楕円 22">
                  <a:extLst>
                    <a:ext uri="{FF2B5EF4-FFF2-40B4-BE49-F238E27FC236}">
                      <a16:creationId xmlns:a16="http://schemas.microsoft.com/office/drawing/2014/main" id="{54C132B8-2EC6-44E0-9680-DA1236C9B6D0}"/>
                    </a:ext>
                  </a:extLst>
                </p:cNvPr>
                <p:cNvSpPr/>
                <p:nvPr/>
              </p:nvSpPr>
              <p:spPr>
                <a:xfrm>
                  <a:off x="5378576" y="468524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553AE667-225B-4F4C-BC0D-25A127CAF5CD}"/>
              </a:ext>
            </a:extLst>
          </p:cNvPr>
          <p:cNvGrpSpPr/>
          <p:nvPr/>
        </p:nvGrpSpPr>
        <p:grpSpPr>
          <a:xfrm>
            <a:off x="3668713" y="879606"/>
            <a:ext cx="2602906" cy="2652667"/>
            <a:chOff x="3668713" y="879606"/>
            <a:chExt cx="2602906" cy="2652667"/>
          </a:xfrm>
        </p:grpSpPr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9D3DC7E5-137D-404A-B70C-72C4BE3FF9F6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81DEDC0-7C22-4C5F-AE30-FC714595C0EA}"/>
                </a:ext>
              </a:extLst>
            </p:cNvPr>
            <p:cNvGrpSpPr/>
            <p:nvPr/>
          </p:nvGrpSpPr>
          <p:grpSpPr>
            <a:xfrm>
              <a:off x="4384591" y="1275593"/>
              <a:ext cx="1144989" cy="2256680"/>
              <a:chOff x="4384591" y="1275593"/>
              <a:chExt cx="1144989" cy="2256680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0BCA4CB1-B7DF-437E-A813-0BC078B5C45D}"/>
                  </a:ext>
                </a:extLst>
              </p:cNvPr>
              <p:cNvGrpSpPr/>
              <p:nvPr/>
            </p:nvGrpSpPr>
            <p:grpSpPr>
              <a:xfrm>
                <a:off x="4384591" y="1290440"/>
                <a:ext cx="1144989" cy="2241833"/>
                <a:chOff x="4384591" y="1290440"/>
                <a:chExt cx="1144989" cy="2241833"/>
              </a:xfrm>
            </p:grpSpPr>
            <p:sp>
              <p:nvSpPr>
                <p:cNvPr id="356" name="正方形/長方形 355">
                  <a:extLst>
                    <a:ext uri="{FF2B5EF4-FFF2-40B4-BE49-F238E27FC236}">
                      <a16:creationId xmlns:a16="http://schemas.microsoft.com/office/drawing/2014/main" id="{60A2A059-7789-4EB3-9C7C-FE0B0CAE46D6}"/>
                    </a:ext>
                  </a:extLst>
                </p:cNvPr>
                <p:cNvSpPr/>
                <p:nvPr/>
              </p:nvSpPr>
              <p:spPr>
                <a:xfrm flipH="1">
                  <a:off x="5350340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BC1D6C43-62D5-4A57-AE3E-FB0C80D2D5A2}"/>
                    </a:ext>
                  </a:extLst>
                </p:cNvPr>
                <p:cNvSpPr/>
                <p:nvPr/>
              </p:nvSpPr>
              <p:spPr>
                <a:xfrm flipH="1">
                  <a:off x="5342171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5" name="正方形/長方形 354">
                  <a:extLst>
                    <a:ext uri="{FF2B5EF4-FFF2-40B4-BE49-F238E27FC236}">
                      <a16:creationId xmlns:a16="http://schemas.microsoft.com/office/drawing/2014/main" id="{9B007D8D-2719-41B9-8A5B-6521149BFF8F}"/>
                    </a:ext>
                  </a:extLst>
                </p:cNvPr>
                <p:cNvSpPr/>
                <p:nvPr/>
              </p:nvSpPr>
              <p:spPr>
                <a:xfrm>
                  <a:off x="4460971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9C3C9CAA-89A0-4A87-9042-DE42B68A5EE2}"/>
                    </a:ext>
                  </a:extLst>
                </p:cNvPr>
                <p:cNvSpPr/>
                <p:nvPr/>
              </p:nvSpPr>
              <p:spPr>
                <a:xfrm>
                  <a:off x="4384591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片側の 2 つの角を丸めた四角形 128">
                  <a:extLst>
                    <a:ext uri="{FF2B5EF4-FFF2-40B4-BE49-F238E27FC236}">
                      <a16:creationId xmlns:a16="http://schemas.microsoft.com/office/drawing/2014/main" id="{E32E30E4-89D0-47EC-AC19-C2C87B6FF541}"/>
                    </a:ext>
                  </a:extLst>
                </p:cNvPr>
                <p:cNvSpPr/>
                <p:nvPr/>
              </p:nvSpPr>
              <p:spPr>
                <a:xfrm>
                  <a:off x="4479883" y="1368295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四角形: 上の 2 つの角を丸める 350">
                  <a:extLst>
                    <a:ext uri="{FF2B5EF4-FFF2-40B4-BE49-F238E27FC236}">
                      <a16:creationId xmlns:a16="http://schemas.microsoft.com/office/drawing/2014/main" id="{58D4C660-4D40-493D-BD5D-603C24E8E274}"/>
                    </a:ext>
                  </a:extLst>
                </p:cNvPr>
                <p:cNvSpPr/>
                <p:nvPr/>
              </p:nvSpPr>
              <p:spPr>
                <a:xfrm>
                  <a:off x="4533042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BE33D998-F0F6-45B0-A692-F209D3A48CED}"/>
                    </a:ext>
                  </a:extLst>
                </p:cNvPr>
                <p:cNvSpPr/>
                <p:nvPr/>
              </p:nvSpPr>
              <p:spPr>
                <a:xfrm>
                  <a:off x="4709601" y="2287914"/>
                  <a:ext cx="497338" cy="3558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  <a:gd name="connsiteX0" fmla="*/ 156880 w 502495"/>
                    <a:gd name="connsiteY0" fmla="*/ 0 h 394144"/>
                    <a:gd name="connsiteX1" fmla="*/ 340458 w 502495"/>
                    <a:gd name="connsiteY1" fmla="*/ 0 h 394144"/>
                    <a:gd name="connsiteX2" fmla="*/ 363049 w 502495"/>
                    <a:gd name="connsiteY2" fmla="*/ 233831 h 394144"/>
                    <a:gd name="connsiteX3" fmla="*/ 413235 w 502495"/>
                    <a:gd name="connsiteY3" fmla="*/ 233831 h 394144"/>
                    <a:gd name="connsiteX4" fmla="*/ 481961 w 502495"/>
                    <a:gd name="connsiteY4" fmla="*/ 240759 h 394144"/>
                    <a:gd name="connsiteX5" fmla="*/ 485820 w 502495"/>
                    <a:gd name="connsiteY5" fmla="*/ 241957 h 394144"/>
                    <a:gd name="connsiteX6" fmla="*/ 497338 w 502495"/>
                    <a:gd name="connsiteY6" fmla="*/ 258444 h 394144"/>
                    <a:gd name="connsiteX7" fmla="*/ 502495 w 502495"/>
                    <a:gd name="connsiteY7" fmla="*/ 281174 h 394144"/>
                    <a:gd name="connsiteX8" fmla="*/ 248669 w 502495"/>
                    <a:gd name="connsiteY8" fmla="*/ 393957 h 394144"/>
                    <a:gd name="connsiteX9" fmla="*/ 0 w 502495"/>
                    <a:gd name="connsiteY9" fmla="*/ 258444 h 394144"/>
                    <a:gd name="connsiteX10" fmla="*/ 11170 w 502495"/>
                    <a:gd name="connsiteY10" fmla="*/ 242455 h 394144"/>
                    <a:gd name="connsiteX11" fmla="*/ 16634 w 502495"/>
                    <a:gd name="connsiteY11" fmla="*/ 240759 h 394144"/>
                    <a:gd name="connsiteX12" fmla="*/ 85360 w 502495"/>
                    <a:gd name="connsiteY12" fmla="*/ 233831 h 394144"/>
                    <a:gd name="connsiteX13" fmla="*/ 134289 w 502495"/>
                    <a:gd name="connsiteY13" fmla="*/ 233831 h 394144"/>
                    <a:gd name="connsiteX14" fmla="*/ 156880 w 502495"/>
                    <a:gd name="connsiteY14" fmla="*/ 0 h 394144"/>
                    <a:gd name="connsiteX0" fmla="*/ 156880 w 497338"/>
                    <a:gd name="connsiteY0" fmla="*/ 0 h 393957"/>
                    <a:gd name="connsiteX1" fmla="*/ 340458 w 497338"/>
                    <a:gd name="connsiteY1" fmla="*/ 0 h 393957"/>
                    <a:gd name="connsiteX2" fmla="*/ 363049 w 497338"/>
                    <a:gd name="connsiteY2" fmla="*/ 233831 h 393957"/>
                    <a:gd name="connsiteX3" fmla="*/ 413235 w 497338"/>
                    <a:gd name="connsiteY3" fmla="*/ 233831 h 393957"/>
                    <a:gd name="connsiteX4" fmla="*/ 481961 w 497338"/>
                    <a:gd name="connsiteY4" fmla="*/ 240759 h 393957"/>
                    <a:gd name="connsiteX5" fmla="*/ 485820 w 497338"/>
                    <a:gd name="connsiteY5" fmla="*/ 241957 h 393957"/>
                    <a:gd name="connsiteX6" fmla="*/ 497338 w 497338"/>
                    <a:gd name="connsiteY6" fmla="*/ 258444 h 393957"/>
                    <a:gd name="connsiteX7" fmla="*/ 248669 w 497338"/>
                    <a:gd name="connsiteY7" fmla="*/ 393957 h 393957"/>
                    <a:gd name="connsiteX8" fmla="*/ 0 w 497338"/>
                    <a:gd name="connsiteY8" fmla="*/ 258444 h 393957"/>
                    <a:gd name="connsiteX9" fmla="*/ 11170 w 497338"/>
                    <a:gd name="connsiteY9" fmla="*/ 242455 h 393957"/>
                    <a:gd name="connsiteX10" fmla="*/ 16634 w 497338"/>
                    <a:gd name="connsiteY10" fmla="*/ 240759 h 393957"/>
                    <a:gd name="connsiteX11" fmla="*/ 85360 w 497338"/>
                    <a:gd name="connsiteY11" fmla="*/ 233831 h 393957"/>
                    <a:gd name="connsiteX12" fmla="*/ 134289 w 497338"/>
                    <a:gd name="connsiteY12" fmla="*/ 233831 h 393957"/>
                    <a:gd name="connsiteX13" fmla="*/ 156880 w 497338"/>
                    <a:gd name="connsiteY13" fmla="*/ 0 h 393957"/>
                    <a:gd name="connsiteX0" fmla="*/ 156880 w 497338"/>
                    <a:gd name="connsiteY0" fmla="*/ 0 h 448725"/>
                    <a:gd name="connsiteX1" fmla="*/ 340458 w 497338"/>
                    <a:gd name="connsiteY1" fmla="*/ 0 h 448725"/>
                    <a:gd name="connsiteX2" fmla="*/ 363049 w 497338"/>
                    <a:gd name="connsiteY2" fmla="*/ 233831 h 448725"/>
                    <a:gd name="connsiteX3" fmla="*/ 413235 w 497338"/>
                    <a:gd name="connsiteY3" fmla="*/ 233831 h 448725"/>
                    <a:gd name="connsiteX4" fmla="*/ 481961 w 497338"/>
                    <a:gd name="connsiteY4" fmla="*/ 240759 h 448725"/>
                    <a:gd name="connsiteX5" fmla="*/ 485820 w 497338"/>
                    <a:gd name="connsiteY5" fmla="*/ 241957 h 448725"/>
                    <a:gd name="connsiteX6" fmla="*/ 497338 w 497338"/>
                    <a:gd name="connsiteY6" fmla="*/ 258444 h 448725"/>
                    <a:gd name="connsiteX7" fmla="*/ 248669 w 497338"/>
                    <a:gd name="connsiteY7" fmla="*/ 448725 h 448725"/>
                    <a:gd name="connsiteX8" fmla="*/ 0 w 497338"/>
                    <a:gd name="connsiteY8" fmla="*/ 258444 h 448725"/>
                    <a:gd name="connsiteX9" fmla="*/ 11170 w 497338"/>
                    <a:gd name="connsiteY9" fmla="*/ 242455 h 448725"/>
                    <a:gd name="connsiteX10" fmla="*/ 16634 w 497338"/>
                    <a:gd name="connsiteY10" fmla="*/ 240759 h 448725"/>
                    <a:gd name="connsiteX11" fmla="*/ 85360 w 497338"/>
                    <a:gd name="connsiteY11" fmla="*/ 233831 h 448725"/>
                    <a:gd name="connsiteX12" fmla="*/ 134289 w 497338"/>
                    <a:gd name="connsiteY12" fmla="*/ 233831 h 448725"/>
                    <a:gd name="connsiteX13" fmla="*/ 156880 w 497338"/>
                    <a:gd name="connsiteY13" fmla="*/ 0 h 448725"/>
                    <a:gd name="connsiteX0" fmla="*/ 156880 w 497338"/>
                    <a:gd name="connsiteY0" fmla="*/ 0 h 355857"/>
                    <a:gd name="connsiteX1" fmla="*/ 340458 w 497338"/>
                    <a:gd name="connsiteY1" fmla="*/ 0 h 355857"/>
                    <a:gd name="connsiteX2" fmla="*/ 363049 w 497338"/>
                    <a:gd name="connsiteY2" fmla="*/ 233831 h 355857"/>
                    <a:gd name="connsiteX3" fmla="*/ 413235 w 497338"/>
                    <a:gd name="connsiteY3" fmla="*/ 233831 h 355857"/>
                    <a:gd name="connsiteX4" fmla="*/ 481961 w 497338"/>
                    <a:gd name="connsiteY4" fmla="*/ 240759 h 355857"/>
                    <a:gd name="connsiteX5" fmla="*/ 485820 w 497338"/>
                    <a:gd name="connsiteY5" fmla="*/ 241957 h 355857"/>
                    <a:gd name="connsiteX6" fmla="*/ 497338 w 497338"/>
                    <a:gd name="connsiteY6" fmla="*/ 258444 h 355857"/>
                    <a:gd name="connsiteX7" fmla="*/ 253432 w 497338"/>
                    <a:gd name="connsiteY7" fmla="*/ 355857 h 355857"/>
                    <a:gd name="connsiteX8" fmla="*/ 0 w 497338"/>
                    <a:gd name="connsiteY8" fmla="*/ 258444 h 355857"/>
                    <a:gd name="connsiteX9" fmla="*/ 11170 w 497338"/>
                    <a:gd name="connsiteY9" fmla="*/ 242455 h 355857"/>
                    <a:gd name="connsiteX10" fmla="*/ 16634 w 497338"/>
                    <a:gd name="connsiteY10" fmla="*/ 240759 h 355857"/>
                    <a:gd name="connsiteX11" fmla="*/ 85360 w 497338"/>
                    <a:gd name="connsiteY11" fmla="*/ 233831 h 355857"/>
                    <a:gd name="connsiteX12" fmla="*/ 134289 w 497338"/>
                    <a:gd name="connsiteY12" fmla="*/ 233831 h 355857"/>
                    <a:gd name="connsiteX13" fmla="*/ 156880 w 497338"/>
                    <a:gd name="connsiteY13" fmla="*/ 0 h 35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7338" h="355857">
                      <a:moveTo>
                        <a:pt x="156880" y="0"/>
                      </a:moveTo>
                      <a:lnTo>
                        <a:pt x="340458" y="0"/>
                      </a:lnTo>
                      <a:lnTo>
                        <a:pt x="363049" y="233831"/>
                      </a:lnTo>
                      <a:lnTo>
                        <a:pt x="413235" y="233831"/>
                      </a:lnTo>
                      <a:cubicBezTo>
                        <a:pt x="436777" y="233831"/>
                        <a:pt x="459762" y="236217"/>
                        <a:pt x="481961" y="240759"/>
                      </a:cubicBezTo>
                      <a:lnTo>
                        <a:pt x="485820" y="241957"/>
                      </a:lnTo>
                      <a:lnTo>
                        <a:pt x="497338" y="258444"/>
                      </a:lnTo>
                      <a:cubicBezTo>
                        <a:pt x="457813" y="283777"/>
                        <a:pt x="336322" y="355857"/>
                        <a:pt x="253432" y="355857"/>
                      </a:cubicBezTo>
                      <a:cubicBezTo>
                        <a:pt x="169683" y="352069"/>
                        <a:pt x="39583" y="283694"/>
                        <a:pt x="0" y="258444"/>
                      </a:cubicBezTo>
                      <a:lnTo>
                        <a:pt x="11170" y="242455"/>
                      </a:lnTo>
                      <a:lnTo>
                        <a:pt x="16634" y="240759"/>
                      </a:lnTo>
                      <a:cubicBezTo>
                        <a:pt x="38833" y="236217"/>
                        <a:pt x="61818" y="233831"/>
                        <a:pt x="85360" y="233831"/>
                      </a:cubicBezTo>
                      <a:lnTo>
                        <a:pt x="134289" y="233831"/>
                      </a:lnTo>
                      <a:lnTo>
                        <a:pt x="15688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311CA217-3FDC-46F7-BF16-4CDFF3CA8B3F}"/>
                    </a:ext>
                  </a:extLst>
                </p:cNvPr>
                <p:cNvGrpSpPr/>
                <p:nvPr/>
              </p:nvGrpSpPr>
              <p:grpSpPr>
                <a:xfrm>
                  <a:off x="4408557" y="1431411"/>
                  <a:ext cx="1086287" cy="1024894"/>
                  <a:chOff x="2355996" y="880575"/>
                  <a:chExt cx="1086287" cy="1024894"/>
                </a:xfrm>
              </p:grpSpPr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7937462F-878B-40FD-A300-73FD538AF734}"/>
                      </a:ext>
                    </a:extLst>
                  </p:cNvPr>
                  <p:cNvGrpSpPr/>
                  <p:nvPr/>
                </p:nvGrpSpPr>
                <p:grpSpPr>
                  <a:xfrm>
                    <a:off x="2355996" y="880575"/>
                    <a:ext cx="1086287" cy="1024894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90" name="グループ化 89">
                      <a:extLst>
                        <a:ext uri="{FF2B5EF4-FFF2-40B4-BE49-F238E27FC236}">
                          <a16:creationId xmlns:a16="http://schemas.microsoft.com/office/drawing/2014/main" id="{8B7B924D-1210-432C-8CE7-3B7C746CAD2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5" name="円/楕円 159">
                        <a:extLst>
                          <a:ext uri="{FF2B5EF4-FFF2-40B4-BE49-F238E27FC236}">
                            <a16:creationId xmlns:a16="http://schemas.microsoft.com/office/drawing/2014/main" id="{7E37B21D-EE58-4B74-B07D-7B0D3F73AF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" name="円/楕円 160">
                        <a:extLst>
                          <a:ext uri="{FF2B5EF4-FFF2-40B4-BE49-F238E27FC236}">
                            <a16:creationId xmlns:a16="http://schemas.microsoft.com/office/drawing/2014/main" id="{64EA628A-A9F8-49CF-80D6-408BD515EB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B81077A6-A95E-4628-883E-002564D575B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3" name="円/楕円 157">
                        <a:extLst>
                          <a:ext uri="{FF2B5EF4-FFF2-40B4-BE49-F238E27FC236}">
                            <a16:creationId xmlns:a16="http://schemas.microsoft.com/office/drawing/2014/main" id="{93129F28-0BE0-42AC-B26D-999DC387BA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" name="円/楕円 158">
                        <a:extLst>
                          <a:ext uri="{FF2B5EF4-FFF2-40B4-BE49-F238E27FC236}">
                            <a16:creationId xmlns:a16="http://schemas.microsoft.com/office/drawing/2014/main" id="{08483F9A-42DF-417D-8C02-B360FF9065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2" name="円/楕円 156">
                      <a:extLst>
                        <a:ext uri="{FF2B5EF4-FFF2-40B4-BE49-F238E27FC236}">
                          <a16:creationId xmlns:a16="http://schemas.microsoft.com/office/drawing/2014/main" id="{1A14EB50-1E30-4482-AE08-E23A4E68A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7" name="円/楕円 27">
                    <a:extLst>
                      <a:ext uri="{FF2B5EF4-FFF2-40B4-BE49-F238E27FC236}">
                        <a16:creationId xmlns:a16="http://schemas.microsoft.com/office/drawing/2014/main" id="{8DC00364-78F4-4143-A0BF-0B3101F53253}"/>
                      </a:ext>
                    </a:extLst>
                  </p:cNvPr>
                  <p:cNvSpPr/>
                  <p:nvPr/>
                </p:nvSpPr>
                <p:spPr>
                  <a:xfrm>
                    <a:off x="2793804" y="1781382"/>
                    <a:ext cx="213788" cy="3788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正方形/長方形 67">
                    <a:extLst>
                      <a:ext uri="{FF2B5EF4-FFF2-40B4-BE49-F238E27FC236}">
                        <a16:creationId xmlns:a16="http://schemas.microsoft.com/office/drawing/2014/main" id="{FBEB13C0-1F56-45FE-85DE-1BA36F9FAC90}"/>
                      </a:ext>
                    </a:extLst>
                  </p:cNvPr>
                  <p:cNvSpPr/>
                  <p:nvPr/>
                </p:nvSpPr>
                <p:spPr>
                  <a:xfrm>
                    <a:off x="2867091" y="1685158"/>
                    <a:ext cx="65249" cy="33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2A469161-D666-4018-9E7A-8A50E8D02BC1}"/>
                    </a:ext>
                  </a:extLst>
                </p:cNvPr>
                <p:cNvSpPr/>
                <p:nvPr/>
              </p:nvSpPr>
              <p:spPr>
                <a:xfrm>
                  <a:off x="4487695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E6AAAC20-5A99-4DEB-B1C2-E97BDF408B96}"/>
                    </a:ext>
                  </a:extLst>
                </p:cNvPr>
                <p:cNvSpPr/>
                <p:nvPr/>
              </p:nvSpPr>
              <p:spPr>
                <a:xfrm>
                  <a:off x="4968771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9F311BB1-AEB9-4876-BF9B-15D8104AFE89}"/>
                    </a:ext>
                  </a:extLst>
                </p:cNvPr>
                <p:cNvSpPr/>
                <p:nvPr/>
              </p:nvSpPr>
              <p:spPr>
                <a:xfrm>
                  <a:off x="4511872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A65398A1-9D65-488F-855E-129E6CBDBF43}"/>
                    </a:ext>
                  </a:extLst>
                </p:cNvPr>
                <p:cNvSpPr/>
                <p:nvPr/>
              </p:nvSpPr>
              <p:spPr>
                <a:xfrm flipH="1">
                  <a:off x="5287071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6A387906-7C59-436B-A1E1-E7C1F5A492D9}"/>
                    </a:ext>
                  </a:extLst>
                </p:cNvPr>
                <p:cNvSpPr/>
                <p:nvPr/>
              </p:nvSpPr>
              <p:spPr>
                <a:xfrm>
                  <a:off x="4446972" y="12904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2362748A-811B-4551-8E45-F8551C14FF60}"/>
                    </a:ext>
                  </a:extLst>
                </p:cNvPr>
                <p:cNvSpPr/>
                <p:nvPr/>
              </p:nvSpPr>
              <p:spPr>
                <a:xfrm>
                  <a:off x="4947039" y="2698405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1C189BCB-6BA8-4B8C-B0D8-99D90B706AB3}"/>
                    </a:ext>
                  </a:extLst>
                </p:cNvPr>
                <p:cNvSpPr/>
                <p:nvPr/>
              </p:nvSpPr>
              <p:spPr>
                <a:xfrm>
                  <a:off x="4947039" y="2929386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C5ECE5E5-24B9-42E7-A1E9-3D4B1F9055F7}"/>
                    </a:ext>
                  </a:extLst>
                </p:cNvPr>
                <p:cNvSpPr/>
                <p:nvPr/>
              </p:nvSpPr>
              <p:spPr>
                <a:xfrm>
                  <a:off x="4947039" y="3141317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B6DACC40-0C3C-4CB0-ACC9-0F6B0DEB4D9F}"/>
                    </a:ext>
                  </a:extLst>
                </p:cNvPr>
                <p:cNvSpPr/>
                <p:nvPr/>
              </p:nvSpPr>
              <p:spPr>
                <a:xfrm>
                  <a:off x="4947039" y="3346104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D93BE464-2FFE-442B-8635-A92D3CA964E0}"/>
                  </a:ext>
                </a:extLst>
              </p:cNvPr>
              <p:cNvGrpSpPr/>
              <p:nvPr/>
            </p:nvGrpSpPr>
            <p:grpSpPr>
              <a:xfrm>
                <a:off x="4600759" y="1706893"/>
                <a:ext cx="708336" cy="278265"/>
                <a:chOff x="4600759" y="1756794"/>
                <a:chExt cx="708336" cy="278265"/>
              </a:xfrm>
            </p:grpSpPr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567833AC-A5FF-43CE-8222-42EF250E27E7}"/>
                    </a:ext>
                  </a:extLst>
                </p:cNvPr>
                <p:cNvGrpSpPr/>
                <p:nvPr/>
              </p:nvGrpSpPr>
              <p:grpSpPr>
                <a:xfrm>
                  <a:off x="4600759" y="1756794"/>
                  <a:ext cx="676820" cy="278265"/>
                  <a:chOff x="4600759" y="1756794"/>
                  <a:chExt cx="676820" cy="278265"/>
                </a:xfrm>
              </p:grpSpPr>
              <p:sp>
                <p:nvSpPr>
                  <p:cNvPr id="600" name="月 599">
                    <a:extLst>
                      <a:ext uri="{FF2B5EF4-FFF2-40B4-BE49-F238E27FC236}">
                        <a16:creationId xmlns:a16="http://schemas.microsoft.com/office/drawing/2014/main" id="{C33AB0F7-2000-40F1-8171-BA78CAA7E8B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83796" y="1673757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F7A6276D-E806-4900-B794-5BAE3E0EDC36}"/>
                      </a:ext>
                    </a:extLst>
                  </p:cNvPr>
                  <p:cNvSpPr/>
                  <p:nvPr/>
                </p:nvSpPr>
                <p:spPr>
                  <a:xfrm>
                    <a:off x="4632234" y="1878369"/>
                    <a:ext cx="177602" cy="156690"/>
                  </a:xfrm>
                  <a:custGeom>
                    <a:avLst/>
                    <a:gdLst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499128 w 1911401"/>
                      <a:gd name="connsiteY11" fmla="*/ 960372 h 1686351"/>
                      <a:gd name="connsiteX12" fmla="*/ 502381 w 1911401"/>
                      <a:gd name="connsiteY12" fmla="*/ 897493 h 1686351"/>
                      <a:gd name="connsiteX13" fmla="*/ 794565 w 1911401"/>
                      <a:gd name="connsiteY13" fmla="*/ 540175 h 1686351"/>
                      <a:gd name="connsiteX14" fmla="*/ 932798 w 1911401"/>
                      <a:gd name="connsiteY14" fmla="*/ 516036 h 1686351"/>
                      <a:gd name="connsiteX15" fmla="*/ 1291783 w 1911401"/>
                      <a:gd name="connsiteY15" fmla="*/ 694250 h 1686351"/>
                      <a:gd name="connsiteX16" fmla="*/ 1293622 w 1911401"/>
                      <a:gd name="connsiteY16" fmla="*/ 1214789 h 1686351"/>
                      <a:gd name="connsiteX17" fmla="*/ 1116859 w 1911401"/>
                      <a:gd name="connsiteY17" fmla="*/ 1085948 h 1686351"/>
                      <a:gd name="connsiteX18" fmla="*/ 1115935 w 1911401"/>
                      <a:gd name="connsiteY18" fmla="*/ 824336 h 1686351"/>
                      <a:gd name="connsiteX19" fmla="*/ 866044 w 1911401"/>
                      <a:gd name="connsiteY19" fmla="*/ 746901 h 1686351"/>
                      <a:gd name="connsiteX20" fmla="*/ 726575 w 1911401"/>
                      <a:gd name="connsiteY20" fmla="*/ 892232 h 1686351"/>
                      <a:gd name="connsiteX21" fmla="*/ 717681 w 1911401"/>
                      <a:gd name="connsiteY21" fmla="*/ 959664 h 1686351"/>
                      <a:gd name="connsiteX22" fmla="*/ 728069 w 1911401"/>
                      <a:gd name="connsiteY22" fmla="*/ 1056567 h 1686351"/>
                      <a:gd name="connsiteX23" fmla="*/ 1204964 w 1911401"/>
                      <a:gd name="connsiteY23" fmla="*/ 1441550 h 1686351"/>
                      <a:gd name="connsiteX24" fmla="*/ 1689160 w 1911401"/>
                      <a:gd name="connsiteY24" fmla="*/ 955770 h 1686351"/>
                      <a:gd name="connsiteX25" fmla="*/ 1690491 w 1911401"/>
                      <a:gd name="connsiteY25" fmla="*/ 955770 h 1686351"/>
                      <a:gd name="connsiteX26" fmla="*/ 1680575 w 1911401"/>
                      <a:gd name="connsiteY26" fmla="*/ 833526 h 1686351"/>
                      <a:gd name="connsiteX27" fmla="*/ 1127879 w 1911401"/>
                      <a:gd name="connsiteY27" fmla="*/ 241185 h 1686351"/>
                      <a:gd name="connsiteX28" fmla="*/ 299899 w 1911401"/>
                      <a:gd name="connsiteY28" fmla="*/ 623872 h 1686351"/>
                      <a:gd name="connsiteX29" fmla="*/ 481882 w 1911401"/>
                      <a:gd name="connsiteY29" fmla="*/ 1517674 h 1686351"/>
                      <a:gd name="connsiteX30" fmla="*/ 339639 w 1911401"/>
                      <a:gd name="connsiteY30" fmla="*/ 1686351 h 1686351"/>
                      <a:gd name="connsiteX31" fmla="*/ 103026 w 1911401"/>
                      <a:gd name="connsiteY31" fmla="*/ 524240 h 1686351"/>
                      <a:gd name="connsiteX32" fmla="*/ 1017819 w 1911401"/>
                      <a:gd name="connsiteY32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502381 w 1911401"/>
                      <a:gd name="connsiteY11" fmla="*/ 897493 h 1686351"/>
                      <a:gd name="connsiteX12" fmla="*/ 794565 w 1911401"/>
                      <a:gd name="connsiteY12" fmla="*/ 540175 h 1686351"/>
                      <a:gd name="connsiteX13" fmla="*/ 932798 w 1911401"/>
                      <a:gd name="connsiteY13" fmla="*/ 516036 h 1686351"/>
                      <a:gd name="connsiteX14" fmla="*/ 1291783 w 1911401"/>
                      <a:gd name="connsiteY14" fmla="*/ 694250 h 1686351"/>
                      <a:gd name="connsiteX15" fmla="*/ 1293622 w 1911401"/>
                      <a:gd name="connsiteY15" fmla="*/ 1214789 h 1686351"/>
                      <a:gd name="connsiteX16" fmla="*/ 1116859 w 1911401"/>
                      <a:gd name="connsiteY16" fmla="*/ 1085948 h 1686351"/>
                      <a:gd name="connsiteX17" fmla="*/ 1115935 w 1911401"/>
                      <a:gd name="connsiteY17" fmla="*/ 824336 h 1686351"/>
                      <a:gd name="connsiteX18" fmla="*/ 866044 w 1911401"/>
                      <a:gd name="connsiteY18" fmla="*/ 746901 h 1686351"/>
                      <a:gd name="connsiteX19" fmla="*/ 726575 w 1911401"/>
                      <a:gd name="connsiteY19" fmla="*/ 892232 h 1686351"/>
                      <a:gd name="connsiteX20" fmla="*/ 717681 w 1911401"/>
                      <a:gd name="connsiteY20" fmla="*/ 959664 h 1686351"/>
                      <a:gd name="connsiteX21" fmla="*/ 728069 w 1911401"/>
                      <a:gd name="connsiteY21" fmla="*/ 1056567 h 1686351"/>
                      <a:gd name="connsiteX22" fmla="*/ 1204964 w 1911401"/>
                      <a:gd name="connsiteY22" fmla="*/ 1441550 h 1686351"/>
                      <a:gd name="connsiteX23" fmla="*/ 1689160 w 1911401"/>
                      <a:gd name="connsiteY23" fmla="*/ 955770 h 1686351"/>
                      <a:gd name="connsiteX24" fmla="*/ 1690491 w 1911401"/>
                      <a:gd name="connsiteY24" fmla="*/ 955770 h 1686351"/>
                      <a:gd name="connsiteX25" fmla="*/ 1680575 w 1911401"/>
                      <a:gd name="connsiteY25" fmla="*/ 833526 h 1686351"/>
                      <a:gd name="connsiteX26" fmla="*/ 1127879 w 1911401"/>
                      <a:gd name="connsiteY26" fmla="*/ 241185 h 1686351"/>
                      <a:gd name="connsiteX27" fmla="*/ 299899 w 1911401"/>
                      <a:gd name="connsiteY27" fmla="*/ 623872 h 1686351"/>
                      <a:gd name="connsiteX28" fmla="*/ 481882 w 1911401"/>
                      <a:gd name="connsiteY28" fmla="*/ 1517674 h 1686351"/>
                      <a:gd name="connsiteX29" fmla="*/ 339639 w 1911401"/>
                      <a:gd name="connsiteY29" fmla="*/ 1686351 h 1686351"/>
                      <a:gd name="connsiteX30" fmla="*/ 103026 w 1911401"/>
                      <a:gd name="connsiteY30" fmla="*/ 524240 h 1686351"/>
                      <a:gd name="connsiteX31" fmla="*/ 1017819 w 1911401"/>
                      <a:gd name="connsiteY31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502381 w 1911401"/>
                      <a:gd name="connsiteY10" fmla="*/ 897493 h 1686351"/>
                      <a:gd name="connsiteX11" fmla="*/ 794565 w 1911401"/>
                      <a:gd name="connsiteY11" fmla="*/ 540175 h 1686351"/>
                      <a:gd name="connsiteX12" fmla="*/ 932798 w 1911401"/>
                      <a:gd name="connsiteY12" fmla="*/ 516036 h 1686351"/>
                      <a:gd name="connsiteX13" fmla="*/ 1291783 w 1911401"/>
                      <a:gd name="connsiteY13" fmla="*/ 694250 h 1686351"/>
                      <a:gd name="connsiteX14" fmla="*/ 1293622 w 1911401"/>
                      <a:gd name="connsiteY14" fmla="*/ 1214789 h 1686351"/>
                      <a:gd name="connsiteX15" fmla="*/ 1116859 w 1911401"/>
                      <a:gd name="connsiteY15" fmla="*/ 1085948 h 1686351"/>
                      <a:gd name="connsiteX16" fmla="*/ 1115935 w 1911401"/>
                      <a:gd name="connsiteY16" fmla="*/ 824336 h 1686351"/>
                      <a:gd name="connsiteX17" fmla="*/ 866044 w 1911401"/>
                      <a:gd name="connsiteY17" fmla="*/ 746901 h 1686351"/>
                      <a:gd name="connsiteX18" fmla="*/ 726575 w 1911401"/>
                      <a:gd name="connsiteY18" fmla="*/ 892232 h 1686351"/>
                      <a:gd name="connsiteX19" fmla="*/ 717681 w 1911401"/>
                      <a:gd name="connsiteY19" fmla="*/ 959664 h 1686351"/>
                      <a:gd name="connsiteX20" fmla="*/ 728069 w 1911401"/>
                      <a:gd name="connsiteY20" fmla="*/ 1056567 h 1686351"/>
                      <a:gd name="connsiteX21" fmla="*/ 1204964 w 1911401"/>
                      <a:gd name="connsiteY21" fmla="*/ 1441550 h 1686351"/>
                      <a:gd name="connsiteX22" fmla="*/ 1689160 w 1911401"/>
                      <a:gd name="connsiteY22" fmla="*/ 955770 h 1686351"/>
                      <a:gd name="connsiteX23" fmla="*/ 1690491 w 1911401"/>
                      <a:gd name="connsiteY23" fmla="*/ 955770 h 1686351"/>
                      <a:gd name="connsiteX24" fmla="*/ 1680575 w 1911401"/>
                      <a:gd name="connsiteY24" fmla="*/ 833526 h 1686351"/>
                      <a:gd name="connsiteX25" fmla="*/ 1127879 w 1911401"/>
                      <a:gd name="connsiteY25" fmla="*/ 241185 h 1686351"/>
                      <a:gd name="connsiteX26" fmla="*/ 299899 w 1911401"/>
                      <a:gd name="connsiteY26" fmla="*/ 623872 h 1686351"/>
                      <a:gd name="connsiteX27" fmla="*/ 481882 w 1911401"/>
                      <a:gd name="connsiteY27" fmla="*/ 1517674 h 1686351"/>
                      <a:gd name="connsiteX28" fmla="*/ 339639 w 1911401"/>
                      <a:gd name="connsiteY28" fmla="*/ 1686351 h 1686351"/>
                      <a:gd name="connsiteX29" fmla="*/ 103026 w 1911401"/>
                      <a:gd name="connsiteY29" fmla="*/ 524240 h 1686351"/>
                      <a:gd name="connsiteX30" fmla="*/ 1017819 w 1911401"/>
                      <a:gd name="connsiteY30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502381 w 1911401"/>
                      <a:gd name="connsiteY9" fmla="*/ 897493 h 1686351"/>
                      <a:gd name="connsiteX10" fmla="*/ 794565 w 1911401"/>
                      <a:gd name="connsiteY10" fmla="*/ 540175 h 1686351"/>
                      <a:gd name="connsiteX11" fmla="*/ 932798 w 1911401"/>
                      <a:gd name="connsiteY11" fmla="*/ 516036 h 1686351"/>
                      <a:gd name="connsiteX12" fmla="*/ 1291783 w 1911401"/>
                      <a:gd name="connsiteY12" fmla="*/ 694250 h 1686351"/>
                      <a:gd name="connsiteX13" fmla="*/ 1293622 w 1911401"/>
                      <a:gd name="connsiteY13" fmla="*/ 1214789 h 1686351"/>
                      <a:gd name="connsiteX14" fmla="*/ 1116859 w 1911401"/>
                      <a:gd name="connsiteY14" fmla="*/ 1085948 h 1686351"/>
                      <a:gd name="connsiteX15" fmla="*/ 1115935 w 1911401"/>
                      <a:gd name="connsiteY15" fmla="*/ 824336 h 1686351"/>
                      <a:gd name="connsiteX16" fmla="*/ 866044 w 1911401"/>
                      <a:gd name="connsiteY16" fmla="*/ 746901 h 1686351"/>
                      <a:gd name="connsiteX17" fmla="*/ 726575 w 1911401"/>
                      <a:gd name="connsiteY17" fmla="*/ 892232 h 1686351"/>
                      <a:gd name="connsiteX18" fmla="*/ 717681 w 1911401"/>
                      <a:gd name="connsiteY18" fmla="*/ 959664 h 1686351"/>
                      <a:gd name="connsiteX19" fmla="*/ 728069 w 1911401"/>
                      <a:gd name="connsiteY19" fmla="*/ 1056567 h 1686351"/>
                      <a:gd name="connsiteX20" fmla="*/ 1204964 w 1911401"/>
                      <a:gd name="connsiteY20" fmla="*/ 1441550 h 1686351"/>
                      <a:gd name="connsiteX21" fmla="*/ 1689160 w 1911401"/>
                      <a:gd name="connsiteY21" fmla="*/ 955770 h 1686351"/>
                      <a:gd name="connsiteX22" fmla="*/ 1690491 w 1911401"/>
                      <a:gd name="connsiteY22" fmla="*/ 955770 h 1686351"/>
                      <a:gd name="connsiteX23" fmla="*/ 1680575 w 1911401"/>
                      <a:gd name="connsiteY23" fmla="*/ 833526 h 1686351"/>
                      <a:gd name="connsiteX24" fmla="*/ 1127879 w 1911401"/>
                      <a:gd name="connsiteY24" fmla="*/ 241185 h 1686351"/>
                      <a:gd name="connsiteX25" fmla="*/ 299899 w 1911401"/>
                      <a:gd name="connsiteY25" fmla="*/ 623872 h 1686351"/>
                      <a:gd name="connsiteX26" fmla="*/ 481882 w 1911401"/>
                      <a:gd name="connsiteY26" fmla="*/ 1517674 h 1686351"/>
                      <a:gd name="connsiteX27" fmla="*/ 339639 w 1911401"/>
                      <a:gd name="connsiteY27" fmla="*/ 1686351 h 1686351"/>
                      <a:gd name="connsiteX28" fmla="*/ 103026 w 1911401"/>
                      <a:gd name="connsiteY28" fmla="*/ 524240 h 1686351"/>
                      <a:gd name="connsiteX29" fmla="*/ 1017819 w 1911401"/>
                      <a:gd name="connsiteY29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502381 w 1911401"/>
                      <a:gd name="connsiteY8" fmla="*/ 897493 h 1686351"/>
                      <a:gd name="connsiteX9" fmla="*/ 794565 w 1911401"/>
                      <a:gd name="connsiteY9" fmla="*/ 540175 h 1686351"/>
                      <a:gd name="connsiteX10" fmla="*/ 932798 w 1911401"/>
                      <a:gd name="connsiteY10" fmla="*/ 516036 h 1686351"/>
                      <a:gd name="connsiteX11" fmla="*/ 1291783 w 1911401"/>
                      <a:gd name="connsiteY11" fmla="*/ 694250 h 1686351"/>
                      <a:gd name="connsiteX12" fmla="*/ 1293622 w 1911401"/>
                      <a:gd name="connsiteY12" fmla="*/ 1214789 h 1686351"/>
                      <a:gd name="connsiteX13" fmla="*/ 1116859 w 1911401"/>
                      <a:gd name="connsiteY13" fmla="*/ 1085948 h 1686351"/>
                      <a:gd name="connsiteX14" fmla="*/ 1115935 w 1911401"/>
                      <a:gd name="connsiteY14" fmla="*/ 824336 h 1686351"/>
                      <a:gd name="connsiteX15" fmla="*/ 866044 w 1911401"/>
                      <a:gd name="connsiteY15" fmla="*/ 746901 h 1686351"/>
                      <a:gd name="connsiteX16" fmla="*/ 726575 w 1911401"/>
                      <a:gd name="connsiteY16" fmla="*/ 892232 h 1686351"/>
                      <a:gd name="connsiteX17" fmla="*/ 717681 w 1911401"/>
                      <a:gd name="connsiteY17" fmla="*/ 959664 h 1686351"/>
                      <a:gd name="connsiteX18" fmla="*/ 728069 w 1911401"/>
                      <a:gd name="connsiteY18" fmla="*/ 1056567 h 1686351"/>
                      <a:gd name="connsiteX19" fmla="*/ 1204964 w 1911401"/>
                      <a:gd name="connsiteY19" fmla="*/ 1441550 h 1686351"/>
                      <a:gd name="connsiteX20" fmla="*/ 1689160 w 1911401"/>
                      <a:gd name="connsiteY20" fmla="*/ 955770 h 1686351"/>
                      <a:gd name="connsiteX21" fmla="*/ 1690491 w 1911401"/>
                      <a:gd name="connsiteY21" fmla="*/ 955770 h 1686351"/>
                      <a:gd name="connsiteX22" fmla="*/ 1680575 w 1911401"/>
                      <a:gd name="connsiteY22" fmla="*/ 833526 h 1686351"/>
                      <a:gd name="connsiteX23" fmla="*/ 1127879 w 1911401"/>
                      <a:gd name="connsiteY23" fmla="*/ 241185 h 1686351"/>
                      <a:gd name="connsiteX24" fmla="*/ 299899 w 1911401"/>
                      <a:gd name="connsiteY24" fmla="*/ 623872 h 1686351"/>
                      <a:gd name="connsiteX25" fmla="*/ 481882 w 1911401"/>
                      <a:gd name="connsiteY25" fmla="*/ 1517674 h 1686351"/>
                      <a:gd name="connsiteX26" fmla="*/ 339639 w 1911401"/>
                      <a:gd name="connsiteY26" fmla="*/ 1686351 h 1686351"/>
                      <a:gd name="connsiteX27" fmla="*/ 103026 w 1911401"/>
                      <a:gd name="connsiteY27" fmla="*/ 524240 h 1686351"/>
                      <a:gd name="connsiteX28" fmla="*/ 1017819 w 1911401"/>
                      <a:gd name="connsiteY28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911401" h="1686351">
                        <a:moveTo>
                          <a:pt x="1017819" y="2040"/>
                        </a:moveTo>
                        <a:cubicBezTo>
                          <a:pt x="1071624" y="5569"/>
                          <a:pt x="1125706" y="13702"/>
                          <a:pt x="1179556" y="26675"/>
                        </a:cubicBezTo>
                        <a:cubicBezTo>
                          <a:pt x="1610357" y="130460"/>
                          <a:pt x="1913307" y="516775"/>
                          <a:pt x="1911392" y="959897"/>
                        </a:cubicBezTo>
                        <a:lnTo>
                          <a:pt x="1907813" y="959882"/>
                        </a:lnTo>
                        <a:lnTo>
                          <a:pt x="1893968" y="1097512"/>
                        </a:lnTo>
                        <a:cubicBezTo>
                          <a:pt x="1828524" y="1418043"/>
                          <a:pt x="1545509" y="1659506"/>
                          <a:pt x="1205679" y="1660616"/>
                        </a:cubicBezTo>
                        <a:cubicBezTo>
                          <a:pt x="865849" y="1661727"/>
                          <a:pt x="581262" y="1422119"/>
                          <a:pt x="513725" y="1102022"/>
                        </a:cubicBezTo>
                        <a:cubicBezTo>
                          <a:pt x="502801" y="998127"/>
                          <a:pt x="496637" y="965669"/>
                          <a:pt x="502381" y="897493"/>
                        </a:cubicBezTo>
                        <a:cubicBezTo>
                          <a:pt x="524078" y="734767"/>
                          <a:pt x="635664" y="595117"/>
                          <a:pt x="794565" y="540175"/>
                        </a:cubicBezTo>
                        <a:cubicBezTo>
                          <a:pt x="839966" y="524477"/>
                          <a:pt x="886600" y="516603"/>
                          <a:pt x="932798" y="516036"/>
                        </a:cubicBezTo>
                        <a:cubicBezTo>
                          <a:pt x="1071395" y="514334"/>
                          <a:pt x="1206076" y="578393"/>
                          <a:pt x="1291783" y="694250"/>
                        </a:cubicBezTo>
                        <a:cubicBezTo>
                          <a:pt x="1406059" y="848726"/>
                          <a:pt x="1406803" y="1059510"/>
                          <a:pt x="1293622" y="1214789"/>
                        </a:cubicBezTo>
                        <a:lnTo>
                          <a:pt x="1116859" y="1085948"/>
                        </a:lnTo>
                        <a:cubicBezTo>
                          <a:pt x="1173742" y="1007908"/>
                          <a:pt x="1173368" y="901972"/>
                          <a:pt x="1115935" y="824336"/>
                        </a:cubicBezTo>
                        <a:cubicBezTo>
                          <a:pt x="1058502" y="746700"/>
                          <a:pt x="957313" y="715344"/>
                          <a:pt x="866044" y="746901"/>
                        </a:cubicBezTo>
                        <a:cubicBezTo>
                          <a:pt x="797593" y="770569"/>
                          <a:pt x="749890" y="835072"/>
                          <a:pt x="726575" y="892232"/>
                        </a:cubicBezTo>
                        <a:cubicBezTo>
                          <a:pt x="703260" y="949392"/>
                          <a:pt x="715665" y="975595"/>
                          <a:pt x="728069" y="1056567"/>
                        </a:cubicBezTo>
                        <a:cubicBezTo>
                          <a:pt x="774616" y="1277178"/>
                          <a:pt x="970754" y="1442316"/>
                          <a:pt x="1204964" y="1441550"/>
                        </a:cubicBezTo>
                        <a:cubicBezTo>
                          <a:pt x="1472633" y="1440675"/>
                          <a:pt x="1689160" y="1223440"/>
                          <a:pt x="1689160" y="955770"/>
                        </a:cubicBezTo>
                        <a:lnTo>
                          <a:pt x="1690491" y="955770"/>
                        </a:lnTo>
                        <a:lnTo>
                          <a:pt x="1680575" y="833526"/>
                        </a:lnTo>
                        <a:cubicBezTo>
                          <a:pt x="1632433" y="547245"/>
                          <a:pt x="1417799" y="311030"/>
                          <a:pt x="1127879" y="241185"/>
                        </a:cubicBezTo>
                        <a:cubicBezTo>
                          <a:pt x="796541" y="161362"/>
                          <a:pt x="453793" y="319778"/>
                          <a:pt x="299899" y="623872"/>
                        </a:cubicBezTo>
                        <a:cubicBezTo>
                          <a:pt x="146005" y="927966"/>
                          <a:pt x="221339" y="1297962"/>
                          <a:pt x="481882" y="1517674"/>
                        </a:cubicBezTo>
                        <a:lnTo>
                          <a:pt x="339639" y="1686351"/>
                        </a:lnTo>
                        <a:cubicBezTo>
                          <a:pt x="883" y="1400684"/>
                          <a:pt x="-97065" y="919619"/>
                          <a:pt x="103026" y="524240"/>
                        </a:cubicBezTo>
                        <a:cubicBezTo>
                          <a:pt x="278106" y="178283"/>
                          <a:pt x="641182" y="-22658"/>
                          <a:pt x="1017819" y="204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865C5DCB-4543-40FD-8825-3B519304B50A}"/>
                      </a:ext>
                    </a:extLst>
                  </p:cNvPr>
                  <p:cNvSpPr/>
                  <p:nvPr/>
                </p:nvSpPr>
                <p:spPr>
                  <a:xfrm>
                    <a:off x="5099977" y="1878369"/>
                    <a:ext cx="177602" cy="156690"/>
                  </a:xfrm>
                  <a:custGeom>
                    <a:avLst/>
                    <a:gdLst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499128 w 1911401"/>
                      <a:gd name="connsiteY11" fmla="*/ 960372 h 1686351"/>
                      <a:gd name="connsiteX12" fmla="*/ 502381 w 1911401"/>
                      <a:gd name="connsiteY12" fmla="*/ 897493 h 1686351"/>
                      <a:gd name="connsiteX13" fmla="*/ 794565 w 1911401"/>
                      <a:gd name="connsiteY13" fmla="*/ 540175 h 1686351"/>
                      <a:gd name="connsiteX14" fmla="*/ 932798 w 1911401"/>
                      <a:gd name="connsiteY14" fmla="*/ 516036 h 1686351"/>
                      <a:gd name="connsiteX15" fmla="*/ 1291783 w 1911401"/>
                      <a:gd name="connsiteY15" fmla="*/ 694250 h 1686351"/>
                      <a:gd name="connsiteX16" fmla="*/ 1293622 w 1911401"/>
                      <a:gd name="connsiteY16" fmla="*/ 1214789 h 1686351"/>
                      <a:gd name="connsiteX17" fmla="*/ 1116859 w 1911401"/>
                      <a:gd name="connsiteY17" fmla="*/ 1085948 h 1686351"/>
                      <a:gd name="connsiteX18" fmla="*/ 1115935 w 1911401"/>
                      <a:gd name="connsiteY18" fmla="*/ 824336 h 1686351"/>
                      <a:gd name="connsiteX19" fmla="*/ 866044 w 1911401"/>
                      <a:gd name="connsiteY19" fmla="*/ 746901 h 1686351"/>
                      <a:gd name="connsiteX20" fmla="*/ 726575 w 1911401"/>
                      <a:gd name="connsiteY20" fmla="*/ 892232 h 1686351"/>
                      <a:gd name="connsiteX21" fmla="*/ 717681 w 1911401"/>
                      <a:gd name="connsiteY21" fmla="*/ 959664 h 1686351"/>
                      <a:gd name="connsiteX22" fmla="*/ 728069 w 1911401"/>
                      <a:gd name="connsiteY22" fmla="*/ 1056567 h 1686351"/>
                      <a:gd name="connsiteX23" fmla="*/ 1204964 w 1911401"/>
                      <a:gd name="connsiteY23" fmla="*/ 1441550 h 1686351"/>
                      <a:gd name="connsiteX24" fmla="*/ 1689160 w 1911401"/>
                      <a:gd name="connsiteY24" fmla="*/ 955770 h 1686351"/>
                      <a:gd name="connsiteX25" fmla="*/ 1690491 w 1911401"/>
                      <a:gd name="connsiteY25" fmla="*/ 955770 h 1686351"/>
                      <a:gd name="connsiteX26" fmla="*/ 1680575 w 1911401"/>
                      <a:gd name="connsiteY26" fmla="*/ 833526 h 1686351"/>
                      <a:gd name="connsiteX27" fmla="*/ 1127879 w 1911401"/>
                      <a:gd name="connsiteY27" fmla="*/ 241185 h 1686351"/>
                      <a:gd name="connsiteX28" fmla="*/ 299899 w 1911401"/>
                      <a:gd name="connsiteY28" fmla="*/ 623872 h 1686351"/>
                      <a:gd name="connsiteX29" fmla="*/ 481882 w 1911401"/>
                      <a:gd name="connsiteY29" fmla="*/ 1517674 h 1686351"/>
                      <a:gd name="connsiteX30" fmla="*/ 339639 w 1911401"/>
                      <a:gd name="connsiteY30" fmla="*/ 1686351 h 1686351"/>
                      <a:gd name="connsiteX31" fmla="*/ 103026 w 1911401"/>
                      <a:gd name="connsiteY31" fmla="*/ 524240 h 1686351"/>
                      <a:gd name="connsiteX32" fmla="*/ 1017819 w 1911401"/>
                      <a:gd name="connsiteY32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498541 w 1911401"/>
                      <a:gd name="connsiteY10" fmla="*/ 960376 h 1686351"/>
                      <a:gd name="connsiteX11" fmla="*/ 502381 w 1911401"/>
                      <a:gd name="connsiteY11" fmla="*/ 897493 h 1686351"/>
                      <a:gd name="connsiteX12" fmla="*/ 794565 w 1911401"/>
                      <a:gd name="connsiteY12" fmla="*/ 540175 h 1686351"/>
                      <a:gd name="connsiteX13" fmla="*/ 932798 w 1911401"/>
                      <a:gd name="connsiteY13" fmla="*/ 516036 h 1686351"/>
                      <a:gd name="connsiteX14" fmla="*/ 1291783 w 1911401"/>
                      <a:gd name="connsiteY14" fmla="*/ 694250 h 1686351"/>
                      <a:gd name="connsiteX15" fmla="*/ 1293622 w 1911401"/>
                      <a:gd name="connsiteY15" fmla="*/ 1214789 h 1686351"/>
                      <a:gd name="connsiteX16" fmla="*/ 1116859 w 1911401"/>
                      <a:gd name="connsiteY16" fmla="*/ 1085948 h 1686351"/>
                      <a:gd name="connsiteX17" fmla="*/ 1115935 w 1911401"/>
                      <a:gd name="connsiteY17" fmla="*/ 824336 h 1686351"/>
                      <a:gd name="connsiteX18" fmla="*/ 866044 w 1911401"/>
                      <a:gd name="connsiteY18" fmla="*/ 746901 h 1686351"/>
                      <a:gd name="connsiteX19" fmla="*/ 726575 w 1911401"/>
                      <a:gd name="connsiteY19" fmla="*/ 892232 h 1686351"/>
                      <a:gd name="connsiteX20" fmla="*/ 717681 w 1911401"/>
                      <a:gd name="connsiteY20" fmla="*/ 959664 h 1686351"/>
                      <a:gd name="connsiteX21" fmla="*/ 728069 w 1911401"/>
                      <a:gd name="connsiteY21" fmla="*/ 1056567 h 1686351"/>
                      <a:gd name="connsiteX22" fmla="*/ 1204964 w 1911401"/>
                      <a:gd name="connsiteY22" fmla="*/ 1441550 h 1686351"/>
                      <a:gd name="connsiteX23" fmla="*/ 1689160 w 1911401"/>
                      <a:gd name="connsiteY23" fmla="*/ 955770 h 1686351"/>
                      <a:gd name="connsiteX24" fmla="*/ 1690491 w 1911401"/>
                      <a:gd name="connsiteY24" fmla="*/ 955770 h 1686351"/>
                      <a:gd name="connsiteX25" fmla="*/ 1680575 w 1911401"/>
                      <a:gd name="connsiteY25" fmla="*/ 833526 h 1686351"/>
                      <a:gd name="connsiteX26" fmla="*/ 1127879 w 1911401"/>
                      <a:gd name="connsiteY26" fmla="*/ 241185 h 1686351"/>
                      <a:gd name="connsiteX27" fmla="*/ 299899 w 1911401"/>
                      <a:gd name="connsiteY27" fmla="*/ 623872 h 1686351"/>
                      <a:gd name="connsiteX28" fmla="*/ 481882 w 1911401"/>
                      <a:gd name="connsiteY28" fmla="*/ 1517674 h 1686351"/>
                      <a:gd name="connsiteX29" fmla="*/ 339639 w 1911401"/>
                      <a:gd name="connsiteY29" fmla="*/ 1686351 h 1686351"/>
                      <a:gd name="connsiteX30" fmla="*/ 103026 w 1911401"/>
                      <a:gd name="connsiteY30" fmla="*/ 524240 h 1686351"/>
                      <a:gd name="connsiteX31" fmla="*/ 1017819 w 1911401"/>
                      <a:gd name="connsiteY31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498937 w 1911401"/>
                      <a:gd name="connsiteY9" fmla="*/ 964066 h 1686351"/>
                      <a:gd name="connsiteX10" fmla="*/ 502381 w 1911401"/>
                      <a:gd name="connsiteY10" fmla="*/ 897493 h 1686351"/>
                      <a:gd name="connsiteX11" fmla="*/ 794565 w 1911401"/>
                      <a:gd name="connsiteY11" fmla="*/ 540175 h 1686351"/>
                      <a:gd name="connsiteX12" fmla="*/ 932798 w 1911401"/>
                      <a:gd name="connsiteY12" fmla="*/ 516036 h 1686351"/>
                      <a:gd name="connsiteX13" fmla="*/ 1291783 w 1911401"/>
                      <a:gd name="connsiteY13" fmla="*/ 694250 h 1686351"/>
                      <a:gd name="connsiteX14" fmla="*/ 1293622 w 1911401"/>
                      <a:gd name="connsiteY14" fmla="*/ 1214789 h 1686351"/>
                      <a:gd name="connsiteX15" fmla="*/ 1116859 w 1911401"/>
                      <a:gd name="connsiteY15" fmla="*/ 1085948 h 1686351"/>
                      <a:gd name="connsiteX16" fmla="*/ 1115935 w 1911401"/>
                      <a:gd name="connsiteY16" fmla="*/ 824336 h 1686351"/>
                      <a:gd name="connsiteX17" fmla="*/ 866044 w 1911401"/>
                      <a:gd name="connsiteY17" fmla="*/ 746901 h 1686351"/>
                      <a:gd name="connsiteX18" fmla="*/ 726575 w 1911401"/>
                      <a:gd name="connsiteY18" fmla="*/ 892232 h 1686351"/>
                      <a:gd name="connsiteX19" fmla="*/ 717681 w 1911401"/>
                      <a:gd name="connsiteY19" fmla="*/ 959664 h 1686351"/>
                      <a:gd name="connsiteX20" fmla="*/ 728069 w 1911401"/>
                      <a:gd name="connsiteY20" fmla="*/ 1056567 h 1686351"/>
                      <a:gd name="connsiteX21" fmla="*/ 1204964 w 1911401"/>
                      <a:gd name="connsiteY21" fmla="*/ 1441550 h 1686351"/>
                      <a:gd name="connsiteX22" fmla="*/ 1689160 w 1911401"/>
                      <a:gd name="connsiteY22" fmla="*/ 955770 h 1686351"/>
                      <a:gd name="connsiteX23" fmla="*/ 1690491 w 1911401"/>
                      <a:gd name="connsiteY23" fmla="*/ 955770 h 1686351"/>
                      <a:gd name="connsiteX24" fmla="*/ 1680575 w 1911401"/>
                      <a:gd name="connsiteY24" fmla="*/ 833526 h 1686351"/>
                      <a:gd name="connsiteX25" fmla="*/ 1127879 w 1911401"/>
                      <a:gd name="connsiteY25" fmla="*/ 241185 h 1686351"/>
                      <a:gd name="connsiteX26" fmla="*/ 299899 w 1911401"/>
                      <a:gd name="connsiteY26" fmla="*/ 623872 h 1686351"/>
                      <a:gd name="connsiteX27" fmla="*/ 481882 w 1911401"/>
                      <a:gd name="connsiteY27" fmla="*/ 1517674 h 1686351"/>
                      <a:gd name="connsiteX28" fmla="*/ 339639 w 1911401"/>
                      <a:gd name="connsiteY28" fmla="*/ 1686351 h 1686351"/>
                      <a:gd name="connsiteX29" fmla="*/ 103026 w 1911401"/>
                      <a:gd name="connsiteY29" fmla="*/ 524240 h 1686351"/>
                      <a:gd name="connsiteX30" fmla="*/ 1017819 w 1911401"/>
                      <a:gd name="connsiteY30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498709 w 1911401"/>
                      <a:gd name="connsiteY8" fmla="*/ 968466 h 1686351"/>
                      <a:gd name="connsiteX9" fmla="*/ 502381 w 1911401"/>
                      <a:gd name="connsiteY9" fmla="*/ 897493 h 1686351"/>
                      <a:gd name="connsiteX10" fmla="*/ 794565 w 1911401"/>
                      <a:gd name="connsiteY10" fmla="*/ 540175 h 1686351"/>
                      <a:gd name="connsiteX11" fmla="*/ 932798 w 1911401"/>
                      <a:gd name="connsiteY11" fmla="*/ 516036 h 1686351"/>
                      <a:gd name="connsiteX12" fmla="*/ 1291783 w 1911401"/>
                      <a:gd name="connsiteY12" fmla="*/ 694250 h 1686351"/>
                      <a:gd name="connsiteX13" fmla="*/ 1293622 w 1911401"/>
                      <a:gd name="connsiteY13" fmla="*/ 1214789 h 1686351"/>
                      <a:gd name="connsiteX14" fmla="*/ 1116859 w 1911401"/>
                      <a:gd name="connsiteY14" fmla="*/ 1085948 h 1686351"/>
                      <a:gd name="connsiteX15" fmla="*/ 1115935 w 1911401"/>
                      <a:gd name="connsiteY15" fmla="*/ 824336 h 1686351"/>
                      <a:gd name="connsiteX16" fmla="*/ 866044 w 1911401"/>
                      <a:gd name="connsiteY16" fmla="*/ 746901 h 1686351"/>
                      <a:gd name="connsiteX17" fmla="*/ 726575 w 1911401"/>
                      <a:gd name="connsiteY17" fmla="*/ 892232 h 1686351"/>
                      <a:gd name="connsiteX18" fmla="*/ 717681 w 1911401"/>
                      <a:gd name="connsiteY18" fmla="*/ 959664 h 1686351"/>
                      <a:gd name="connsiteX19" fmla="*/ 728069 w 1911401"/>
                      <a:gd name="connsiteY19" fmla="*/ 1056567 h 1686351"/>
                      <a:gd name="connsiteX20" fmla="*/ 1204964 w 1911401"/>
                      <a:gd name="connsiteY20" fmla="*/ 1441550 h 1686351"/>
                      <a:gd name="connsiteX21" fmla="*/ 1689160 w 1911401"/>
                      <a:gd name="connsiteY21" fmla="*/ 955770 h 1686351"/>
                      <a:gd name="connsiteX22" fmla="*/ 1690491 w 1911401"/>
                      <a:gd name="connsiteY22" fmla="*/ 955770 h 1686351"/>
                      <a:gd name="connsiteX23" fmla="*/ 1680575 w 1911401"/>
                      <a:gd name="connsiteY23" fmla="*/ 833526 h 1686351"/>
                      <a:gd name="connsiteX24" fmla="*/ 1127879 w 1911401"/>
                      <a:gd name="connsiteY24" fmla="*/ 241185 h 1686351"/>
                      <a:gd name="connsiteX25" fmla="*/ 299899 w 1911401"/>
                      <a:gd name="connsiteY25" fmla="*/ 623872 h 1686351"/>
                      <a:gd name="connsiteX26" fmla="*/ 481882 w 1911401"/>
                      <a:gd name="connsiteY26" fmla="*/ 1517674 h 1686351"/>
                      <a:gd name="connsiteX27" fmla="*/ 339639 w 1911401"/>
                      <a:gd name="connsiteY27" fmla="*/ 1686351 h 1686351"/>
                      <a:gd name="connsiteX28" fmla="*/ 103026 w 1911401"/>
                      <a:gd name="connsiteY28" fmla="*/ 524240 h 1686351"/>
                      <a:gd name="connsiteX29" fmla="*/ 1017819 w 1911401"/>
                      <a:gd name="connsiteY29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499406 w 1911401"/>
                      <a:gd name="connsiteY7" fmla="*/ 968446 h 1686351"/>
                      <a:gd name="connsiteX8" fmla="*/ 502381 w 1911401"/>
                      <a:gd name="connsiteY8" fmla="*/ 897493 h 1686351"/>
                      <a:gd name="connsiteX9" fmla="*/ 794565 w 1911401"/>
                      <a:gd name="connsiteY9" fmla="*/ 540175 h 1686351"/>
                      <a:gd name="connsiteX10" fmla="*/ 932798 w 1911401"/>
                      <a:gd name="connsiteY10" fmla="*/ 516036 h 1686351"/>
                      <a:gd name="connsiteX11" fmla="*/ 1291783 w 1911401"/>
                      <a:gd name="connsiteY11" fmla="*/ 694250 h 1686351"/>
                      <a:gd name="connsiteX12" fmla="*/ 1293622 w 1911401"/>
                      <a:gd name="connsiteY12" fmla="*/ 1214789 h 1686351"/>
                      <a:gd name="connsiteX13" fmla="*/ 1116859 w 1911401"/>
                      <a:gd name="connsiteY13" fmla="*/ 1085948 h 1686351"/>
                      <a:gd name="connsiteX14" fmla="*/ 1115935 w 1911401"/>
                      <a:gd name="connsiteY14" fmla="*/ 824336 h 1686351"/>
                      <a:gd name="connsiteX15" fmla="*/ 866044 w 1911401"/>
                      <a:gd name="connsiteY15" fmla="*/ 746901 h 1686351"/>
                      <a:gd name="connsiteX16" fmla="*/ 726575 w 1911401"/>
                      <a:gd name="connsiteY16" fmla="*/ 892232 h 1686351"/>
                      <a:gd name="connsiteX17" fmla="*/ 717681 w 1911401"/>
                      <a:gd name="connsiteY17" fmla="*/ 959664 h 1686351"/>
                      <a:gd name="connsiteX18" fmla="*/ 728069 w 1911401"/>
                      <a:gd name="connsiteY18" fmla="*/ 1056567 h 1686351"/>
                      <a:gd name="connsiteX19" fmla="*/ 1204964 w 1911401"/>
                      <a:gd name="connsiteY19" fmla="*/ 1441550 h 1686351"/>
                      <a:gd name="connsiteX20" fmla="*/ 1689160 w 1911401"/>
                      <a:gd name="connsiteY20" fmla="*/ 955770 h 1686351"/>
                      <a:gd name="connsiteX21" fmla="*/ 1690491 w 1911401"/>
                      <a:gd name="connsiteY21" fmla="*/ 955770 h 1686351"/>
                      <a:gd name="connsiteX22" fmla="*/ 1680575 w 1911401"/>
                      <a:gd name="connsiteY22" fmla="*/ 833526 h 1686351"/>
                      <a:gd name="connsiteX23" fmla="*/ 1127879 w 1911401"/>
                      <a:gd name="connsiteY23" fmla="*/ 241185 h 1686351"/>
                      <a:gd name="connsiteX24" fmla="*/ 299899 w 1911401"/>
                      <a:gd name="connsiteY24" fmla="*/ 623872 h 1686351"/>
                      <a:gd name="connsiteX25" fmla="*/ 481882 w 1911401"/>
                      <a:gd name="connsiteY25" fmla="*/ 1517674 h 1686351"/>
                      <a:gd name="connsiteX26" fmla="*/ 339639 w 1911401"/>
                      <a:gd name="connsiteY26" fmla="*/ 1686351 h 1686351"/>
                      <a:gd name="connsiteX27" fmla="*/ 103026 w 1911401"/>
                      <a:gd name="connsiteY27" fmla="*/ 524240 h 1686351"/>
                      <a:gd name="connsiteX28" fmla="*/ 1017819 w 1911401"/>
                      <a:gd name="connsiteY28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17681 w 1911401"/>
                      <a:gd name="connsiteY16" fmla="*/ 959664 h 1686351"/>
                      <a:gd name="connsiteX17" fmla="*/ 728069 w 1911401"/>
                      <a:gd name="connsiteY17" fmla="*/ 1056567 h 1686351"/>
                      <a:gd name="connsiteX18" fmla="*/ 1204964 w 1911401"/>
                      <a:gd name="connsiteY18" fmla="*/ 1441550 h 1686351"/>
                      <a:gd name="connsiteX19" fmla="*/ 1689160 w 1911401"/>
                      <a:gd name="connsiteY19" fmla="*/ 955770 h 1686351"/>
                      <a:gd name="connsiteX20" fmla="*/ 1690491 w 1911401"/>
                      <a:gd name="connsiteY20" fmla="*/ 955770 h 1686351"/>
                      <a:gd name="connsiteX21" fmla="*/ 1680575 w 1911401"/>
                      <a:gd name="connsiteY21" fmla="*/ 833526 h 1686351"/>
                      <a:gd name="connsiteX22" fmla="*/ 1127879 w 1911401"/>
                      <a:gd name="connsiteY22" fmla="*/ 241185 h 1686351"/>
                      <a:gd name="connsiteX23" fmla="*/ 299899 w 1911401"/>
                      <a:gd name="connsiteY23" fmla="*/ 623872 h 1686351"/>
                      <a:gd name="connsiteX24" fmla="*/ 481882 w 1911401"/>
                      <a:gd name="connsiteY24" fmla="*/ 1517674 h 1686351"/>
                      <a:gd name="connsiteX25" fmla="*/ 339639 w 1911401"/>
                      <a:gd name="connsiteY25" fmla="*/ 1686351 h 1686351"/>
                      <a:gd name="connsiteX26" fmla="*/ 103026 w 1911401"/>
                      <a:gd name="connsiteY26" fmla="*/ 524240 h 1686351"/>
                      <a:gd name="connsiteX27" fmla="*/ 1017819 w 1911401"/>
                      <a:gd name="connsiteY27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  <a:gd name="connsiteX0" fmla="*/ 1017819 w 1911401"/>
                      <a:gd name="connsiteY0" fmla="*/ 2040 h 1686351"/>
                      <a:gd name="connsiteX1" fmla="*/ 1179556 w 1911401"/>
                      <a:gd name="connsiteY1" fmla="*/ 26675 h 1686351"/>
                      <a:gd name="connsiteX2" fmla="*/ 1911392 w 1911401"/>
                      <a:gd name="connsiteY2" fmla="*/ 959897 h 1686351"/>
                      <a:gd name="connsiteX3" fmla="*/ 1907813 w 1911401"/>
                      <a:gd name="connsiteY3" fmla="*/ 959882 h 1686351"/>
                      <a:gd name="connsiteX4" fmla="*/ 1893968 w 1911401"/>
                      <a:gd name="connsiteY4" fmla="*/ 1097512 h 1686351"/>
                      <a:gd name="connsiteX5" fmla="*/ 1205679 w 1911401"/>
                      <a:gd name="connsiteY5" fmla="*/ 1660616 h 1686351"/>
                      <a:gd name="connsiteX6" fmla="*/ 513725 w 1911401"/>
                      <a:gd name="connsiteY6" fmla="*/ 1102022 h 1686351"/>
                      <a:gd name="connsiteX7" fmla="*/ 502381 w 1911401"/>
                      <a:gd name="connsiteY7" fmla="*/ 897493 h 1686351"/>
                      <a:gd name="connsiteX8" fmla="*/ 794565 w 1911401"/>
                      <a:gd name="connsiteY8" fmla="*/ 540175 h 1686351"/>
                      <a:gd name="connsiteX9" fmla="*/ 932798 w 1911401"/>
                      <a:gd name="connsiteY9" fmla="*/ 516036 h 1686351"/>
                      <a:gd name="connsiteX10" fmla="*/ 1291783 w 1911401"/>
                      <a:gd name="connsiteY10" fmla="*/ 694250 h 1686351"/>
                      <a:gd name="connsiteX11" fmla="*/ 1293622 w 1911401"/>
                      <a:gd name="connsiteY11" fmla="*/ 1214789 h 1686351"/>
                      <a:gd name="connsiteX12" fmla="*/ 1116859 w 1911401"/>
                      <a:gd name="connsiteY12" fmla="*/ 1085948 h 1686351"/>
                      <a:gd name="connsiteX13" fmla="*/ 1115935 w 1911401"/>
                      <a:gd name="connsiteY13" fmla="*/ 824336 h 1686351"/>
                      <a:gd name="connsiteX14" fmla="*/ 866044 w 1911401"/>
                      <a:gd name="connsiteY14" fmla="*/ 746901 h 1686351"/>
                      <a:gd name="connsiteX15" fmla="*/ 726575 w 1911401"/>
                      <a:gd name="connsiteY15" fmla="*/ 892232 h 1686351"/>
                      <a:gd name="connsiteX16" fmla="*/ 728069 w 1911401"/>
                      <a:gd name="connsiteY16" fmla="*/ 1056567 h 1686351"/>
                      <a:gd name="connsiteX17" fmla="*/ 1204964 w 1911401"/>
                      <a:gd name="connsiteY17" fmla="*/ 1441550 h 1686351"/>
                      <a:gd name="connsiteX18" fmla="*/ 1689160 w 1911401"/>
                      <a:gd name="connsiteY18" fmla="*/ 955770 h 1686351"/>
                      <a:gd name="connsiteX19" fmla="*/ 1690491 w 1911401"/>
                      <a:gd name="connsiteY19" fmla="*/ 955770 h 1686351"/>
                      <a:gd name="connsiteX20" fmla="*/ 1680575 w 1911401"/>
                      <a:gd name="connsiteY20" fmla="*/ 833526 h 1686351"/>
                      <a:gd name="connsiteX21" fmla="*/ 1127879 w 1911401"/>
                      <a:gd name="connsiteY21" fmla="*/ 241185 h 1686351"/>
                      <a:gd name="connsiteX22" fmla="*/ 299899 w 1911401"/>
                      <a:gd name="connsiteY22" fmla="*/ 623872 h 1686351"/>
                      <a:gd name="connsiteX23" fmla="*/ 481882 w 1911401"/>
                      <a:gd name="connsiteY23" fmla="*/ 1517674 h 1686351"/>
                      <a:gd name="connsiteX24" fmla="*/ 339639 w 1911401"/>
                      <a:gd name="connsiteY24" fmla="*/ 1686351 h 1686351"/>
                      <a:gd name="connsiteX25" fmla="*/ 103026 w 1911401"/>
                      <a:gd name="connsiteY25" fmla="*/ 524240 h 1686351"/>
                      <a:gd name="connsiteX26" fmla="*/ 1017819 w 1911401"/>
                      <a:gd name="connsiteY26" fmla="*/ 2040 h 1686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911401" h="1686351">
                        <a:moveTo>
                          <a:pt x="1017819" y="2040"/>
                        </a:moveTo>
                        <a:cubicBezTo>
                          <a:pt x="1071624" y="5569"/>
                          <a:pt x="1125706" y="13702"/>
                          <a:pt x="1179556" y="26675"/>
                        </a:cubicBezTo>
                        <a:cubicBezTo>
                          <a:pt x="1610357" y="130460"/>
                          <a:pt x="1913307" y="516775"/>
                          <a:pt x="1911392" y="959897"/>
                        </a:cubicBezTo>
                        <a:lnTo>
                          <a:pt x="1907813" y="959882"/>
                        </a:lnTo>
                        <a:lnTo>
                          <a:pt x="1893968" y="1097512"/>
                        </a:lnTo>
                        <a:cubicBezTo>
                          <a:pt x="1828524" y="1418043"/>
                          <a:pt x="1545509" y="1659506"/>
                          <a:pt x="1205679" y="1660616"/>
                        </a:cubicBezTo>
                        <a:cubicBezTo>
                          <a:pt x="865849" y="1661727"/>
                          <a:pt x="581262" y="1422119"/>
                          <a:pt x="513725" y="1102022"/>
                        </a:cubicBezTo>
                        <a:cubicBezTo>
                          <a:pt x="502801" y="998127"/>
                          <a:pt x="496637" y="965669"/>
                          <a:pt x="502381" y="897493"/>
                        </a:cubicBezTo>
                        <a:cubicBezTo>
                          <a:pt x="524078" y="734767"/>
                          <a:pt x="635664" y="595117"/>
                          <a:pt x="794565" y="540175"/>
                        </a:cubicBezTo>
                        <a:cubicBezTo>
                          <a:pt x="839966" y="524477"/>
                          <a:pt x="886600" y="516603"/>
                          <a:pt x="932798" y="516036"/>
                        </a:cubicBezTo>
                        <a:cubicBezTo>
                          <a:pt x="1071395" y="514334"/>
                          <a:pt x="1206076" y="578393"/>
                          <a:pt x="1291783" y="694250"/>
                        </a:cubicBezTo>
                        <a:cubicBezTo>
                          <a:pt x="1406059" y="848726"/>
                          <a:pt x="1406803" y="1059510"/>
                          <a:pt x="1293622" y="1214789"/>
                        </a:cubicBezTo>
                        <a:lnTo>
                          <a:pt x="1116859" y="1085948"/>
                        </a:lnTo>
                        <a:cubicBezTo>
                          <a:pt x="1173742" y="1007908"/>
                          <a:pt x="1173368" y="901972"/>
                          <a:pt x="1115935" y="824336"/>
                        </a:cubicBezTo>
                        <a:cubicBezTo>
                          <a:pt x="1058502" y="746700"/>
                          <a:pt x="957313" y="715344"/>
                          <a:pt x="866044" y="746901"/>
                        </a:cubicBezTo>
                        <a:cubicBezTo>
                          <a:pt x="797593" y="770569"/>
                          <a:pt x="749890" y="835072"/>
                          <a:pt x="726575" y="892232"/>
                        </a:cubicBezTo>
                        <a:cubicBezTo>
                          <a:pt x="703260" y="949392"/>
                          <a:pt x="715665" y="975595"/>
                          <a:pt x="728069" y="1056567"/>
                        </a:cubicBezTo>
                        <a:cubicBezTo>
                          <a:pt x="774616" y="1277178"/>
                          <a:pt x="970754" y="1442316"/>
                          <a:pt x="1204964" y="1441550"/>
                        </a:cubicBezTo>
                        <a:cubicBezTo>
                          <a:pt x="1472633" y="1440675"/>
                          <a:pt x="1689160" y="1223440"/>
                          <a:pt x="1689160" y="955770"/>
                        </a:cubicBezTo>
                        <a:lnTo>
                          <a:pt x="1690491" y="955770"/>
                        </a:lnTo>
                        <a:lnTo>
                          <a:pt x="1680575" y="833526"/>
                        </a:lnTo>
                        <a:cubicBezTo>
                          <a:pt x="1632433" y="547245"/>
                          <a:pt x="1417799" y="311030"/>
                          <a:pt x="1127879" y="241185"/>
                        </a:cubicBezTo>
                        <a:cubicBezTo>
                          <a:pt x="796541" y="161362"/>
                          <a:pt x="453793" y="319778"/>
                          <a:pt x="299899" y="623872"/>
                        </a:cubicBezTo>
                        <a:cubicBezTo>
                          <a:pt x="146005" y="927966"/>
                          <a:pt x="221339" y="1297962"/>
                          <a:pt x="481882" y="1517674"/>
                        </a:cubicBezTo>
                        <a:lnTo>
                          <a:pt x="339639" y="1686351"/>
                        </a:lnTo>
                        <a:cubicBezTo>
                          <a:pt x="883" y="1400684"/>
                          <a:pt x="-97065" y="919619"/>
                          <a:pt x="103026" y="524240"/>
                        </a:cubicBezTo>
                        <a:cubicBezTo>
                          <a:pt x="278106" y="178283"/>
                          <a:pt x="641182" y="-22658"/>
                          <a:pt x="1017819" y="204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9C69E1C0-FA63-4B68-A54C-B2031324E47F}"/>
                    </a:ext>
                  </a:extLst>
                </p:cNvPr>
                <p:cNvSpPr/>
                <p:nvPr/>
              </p:nvSpPr>
              <p:spPr>
                <a:xfrm rot="16200000">
                  <a:off x="5166549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9DC953A1-70B2-4258-A3DD-C1FE6074D527}"/>
                  </a:ext>
                </a:extLst>
              </p:cNvPr>
              <p:cNvGrpSpPr/>
              <p:nvPr/>
            </p:nvGrpSpPr>
            <p:grpSpPr>
              <a:xfrm>
                <a:off x="4500081" y="1275593"/>
                <a:ext cx="915625" cy="1020443"/>
                <a:chOff x="4500081" y="1275593"/>
                <a:chExt cx="915625" cy="1020443"/>
              </a:xfrm>
            </p:grpSpPr>
            <p:sp>
              <p:nvSpPr>
                <p:cNvPr id="604" name="楕円 22">
                  <a:extLst>
                    <a:ext uri="{FF2B5EF4-FFF2-40B4-BE49-F238E27FC236}">
                      <a16:creationId xmlns:a16="http://schemas.microsoft.com/office/drawing/2014/main" id="{BA662A1E-348E-45D1-9E02-92A3091F2441}"/>
                    </a:ext>
                  </a:extLst>
                </p:cNvPr>
                <p:cNvSpPr/>
                <p:nvPr/>
              </p:nvSpPr>
              <p:spPr>
                <a:xfrm>
                  <a:off x="4904894" y="153562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楕円 22">
                  <a:extLst>
                    <a:ext uri="{FF2B5EF4-FFF2-40B4-BE49-F238E27FC236}">
                      <a16:creationId xmlns:a16="http://schemas.microsoft.com/office/drawing/2014/main" id="{6D5222D6-A778-4C25-AE02-F383D15B1082}"/>
                    </a:ext>
                  </a:extLst>
                </p:cNvPr>
                <p:cNvSpPr/>
                <p:nvPr/>
              </p:nvSpPr>
              <p:spPr>
                <a:xfrm>
                  <a:off x="4742968" y="127559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楕円 22">
                  <a:extLst>
                    <a:ext uri="{FF2B5EF4-FFF2-40B4-BE49-F238E27FC236}">
                      <a16:creationId xmlns:a16="http://schemas.microsoft.com/office/drawing/2014/main" id="{01F17148-E812-40CC-89B2-A208D15B45A6}"/>
                    </a:ext>
                  </a:extLst>
                </p:cNvPr>
                <p:cNvSpPr/>
                <p:nvPr/>
              </p:nvSpPr>
              <p:spPr>
                <a:xfrm>
                  <a:off x="5152543" y="140894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楕円 22">
                  <a:extLst>
                    <a:ext uri="{FF2B5EF4-FFF2-40B4-BE49-F238E27FC236}">
                      <a16:creationId xmlns:a16="http://schemas.microsoft.com/office/drawing/2014/main" id="{A32B3A4E-3753-4003-A81F-F6B7F5CE1AE8}"/>
                    </a:ext>
                  </a:extLst>
                </p:cNvPr>
                <p:cNvSpPr/>
                <p:nvPr/>
              </p:nvSpPr>
              <p:spPr>
                <a:xfrm>
                  <a:off x="4500081" y="164230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楕円 22">
                  <a:extLst>
                    <a:ext uri="{FF2B5EF4-FFF2-40B4-BE49-F238E27FC236}">
                      <a16:creationId xmlns:a16="http://schemas.microsoft.com/office/drawing/2014/main" id="{5CA45DE0-54AA-4433-B4CA-2EF22E7E7371}"/>
                    </a:ext>
                  </a:extLst>
                </p:cNvPr>
                <p:cNvSpPr/>
                <p:nvPr/>
              </p:nvSpPr>
              <p:spPr>
                <a:xfrm>
                  <a:off x="5304943" y="210426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楕円 22">
                  <a:extLst>
                    <a:ext uri="{FF2B5EF4-FFF2-40B4-BE49-F238E27FC236}">
                      <a16:creationId xmlns:a16="http://schemas.microsoft.com/office/drawing/2014/main" id="{183B7DE5-13E6-45BF-836C-5C070ED6C386}"/>
                    </a:ext>
                  </a:extLst>
                </p:cNvPr>
                <p:cNvSpPr/>
                <p:nvPr/>
              </p:nvSpPr>
              <p:spPr>
                <a:xfrm>
                  <a:off x="4519131" y="212808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楕円 22">
                  <a:extLst>
                    <a:ext uri="{FF2B5EF4-FFF2-40B4-BE49-F238E27FC236}">
                      <a16:creationId xmlns:a16="http://schemas.microsoft.com/office/drawing/2014/main" id="{F6768890-D5FD-43FE-972A-B1B00B3B6B81}"/>
                    </a:ext>
                  </a:extLst>
                </p:cNvPr>
                <p:cNvSpPr/>
                <p:nvPr/>
              </p:nvSpPr>
              <p:spPr>
                <a:xfrm>
                  <a:off x="5166169" y="169058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DC5D3F0-1402-4117-8EF8-DCF25C575E57}"/>
              </a:ext>
            </a:extLst>
          </p:cNvPr>
          <p:cNvGrpSpPr/>
          <p:nvPr/>
        </p:nvGrpSpPr>
        <p:grpSpPr>
          <a:xfrm>
            <a:off x="716498" y="879606"/>
            <a:ext cx="2602906" cy="2652667"/>
            <a:chOff x="716498" y="879606"/>
            <a:chExt cx="2602906" cy="2652667"/>
          </a:xfrm>
        </p:grpSpPr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DD4AC288-82E6-4946-9AC9-37C331269E0C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246C3EC-123F-4044-B6C3-CB682035E702}"/>
                </a:ext>
              </a:extLst>
            </p:cNvPr>
            <p:cNvGrpSpPr/>
            <p:nvPr/>
          </p:nvGrpSpPr>
          <p:grpSpPr>
            <a:xfrm>
              <a:off x="1407759" y="1152475"/>
              <a:ext cx="1226348" cy="2379798"/>
              <a:chOff x="1407759" y="1152475"/>
              <a:chExt cx="1226348" cy="2379798"/>
            </a:xfrm>
          </p:grpSpPr>
          <p:sp>
            <p:nvSpPr>
              <p:cNvPr id="785" name="正方形/長方形 784">
                <a:extLst>
                  <a:ext uri="{FF2B5EF4-FFF2-40B4-BE49-F238E27FC236}">
                    <a16:creationId xmlns:a16="http://schemas.microsoft.com/office/drawing/2014/main" id="{A9CDBD9B-EFCE-4AC2-8793-3BA2BF80F9A0}"/>
                  </a:ext>
                </a:extLst>
              </p:cNvPr>
              <p:cNvSpPr/>
              <p:nvPr/>
            </p:nvSpPr>
            <p:spPr>
              <a:xfrm flipH="1">
                <a:off x="2402210" y="3259931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正方形/長方形 785">
                <a:extLst>
                  <a:ext uri="{FF2B5EF4-FFF2-40B4-BE49-F238E27FC236}">
                    <a16:creationId xmlns:a16="http://schemas.microsoft.com/office/drawing/2014/main" id="{D946C94D-E61A-499D-9421-4685B5D8115B}"/>
                  </a:ext>
                </a:extLst>
              </p:cNvPr>
              <p:cNvSpPr/>
              <p:nvPr/>
            </p:nvSpPr>
            <p:spPr>
              <a:xfrm>
                <a:off x="1536796" y="3259931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C8647F21-F1C4-406B-95C3-67DC1B651FD9}"/>
                  </a:ext>
                </a:extLst>
              </p:cNvPr>
              <p:cNvGrpSpPr/>
              <p:nvPr/>
            </p:nvGrpSpPr>
            <p:grpSpPr>
              <a:xfrm>
                <a:off x="1407759" y="1152475"/>
                <a:ext cx="1226348" cy="2379798"/>
                <a:chOff x="1407759" y="1152475"/>
                <a:chExt cx="1226348" cy="2379798"/>
              </a:xfrm>
            </p:grpSpPr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91989315-8C2A-460D-9527-4AF0D1C18A06}"/>
                    </a:ext>
                  </a:extLst>
                </p:cNvPr>
                <p:cNvSpPr/>
                <p:nvPr/>
              </p:nvSpPr>
              <p:spPr>
                <a:xfrm flipH="1">
                  <a:off x="2402211" y="2614846"/>
                  <a:ext cx="231896" cy="814153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1896" h="675334">
                      <a:moveTo>
                        <a:pt x="231896" y="0"/>
                      </a:moveTo>
                      <a:lnTo>
                        <a:pt x="227488" y="14202"/>
                      </a:lnTo>
                      <a:cubicBezTo>
                        <a:pt x="224576" y="28431"/>
                        <a:pt x="223047" y="43163"/>
                        <a:pt x="223047" y="58252"/>
                      </a:cubicBezTo>
                      <a:lnTo>
                        <a:pt x="223047" y="675334"/>
                      </a:lnTo>
                      <a:lnTo>
                        <a:pt x="0" y="668984"/>
                      </a:lnTo>
                      <a:cubicBezTo>
                        <a:pt x="73025" y="572424"/>
                        <a:pt x="107950" y="406015"/>
                        <a:pt x="107950" y="271355"/>
                      </a:cubicBezTo>
                      <a:cubicBezTo>
                        <a:pt x="107950" y="171037"/>
                        <a:pt x="148612" y="80216"/>
                        <a:pt x="214353" y="14474"/>
                      </a:cubicBezTo>
                      <a:lnTo>
                        <a:pt x="231896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0E334917-8D2B-4C5B-A9E0-766377F6093B}"/>
                    </a:ext>
                  </a:extLst>
                </p:cNvPr>
                <p:cNvSpPr/>
                <p:nvPr/>
              </p:nvSpPr>
              <p:spPr>
                <a:xfrm>
                  <a:off x="1407759" y="2614846"/>
                  <a:ext cx="231896" cy="814153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1896" h="675334">
                      <a:moveTo>
                        <a:pt x="231896" y="0"/>
                      </a:moveTo>
                      <a:lnTo>
                        <a:pt x="227488" y="14202"/>
                      </a:lnTo>
                      <a:cubicBezTo>
                        <a:pt x="224576" y="28431"/>
                        <a:pt x="223047" y="43163"/>
                        <a:pt x="223047" y="58252"/>
                      </a:cubicBezTo>
                      <a:lnTo>
                        <a:pt x="223047" y="675334"/>
                      </a:lnTo>
                      <a:lnTo>
                        <a:pt x="0" y="668984"/>
                      </a:lnTo>
                      <a:cubicBezTo>
                        <a:pt x="73025" y="572424"/>
                        <a:pt x="107950" y="406015"/>
                        <a:pt x="107950" y="271355"/>
                      </a:cubicBezTo>
                      <a:cubicBezTo>
                        <a:pt x="107950" y="171037"/>
                        <a:pt x="148612" y="80216"/>
                        <a:pt x="214353" y="14474"/>
                      </a:cubicBezTo>
                      <a:lnTo>
                        <a:pt x="231896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四角形: 上の 2 つの角を丸める 811">
                  <a:extLst>
                    <a:ext uri="{FF2B5EF4-FFF2-40B4-BE49-F238E27FC236}">
                      <a16:creationId xmlns:a16="http://schemas.microsoft.com/office/drawing/2014/main" id="{23E0BF7A-FDD2-4A95-9FFA-69D7A9FC89BB}"/>
                    </a:ext>
                  </a:extLst>
                </p:cNvPr>
                <p:cNvSpPr/>
                <p:nvPr/>
              </p:nvSpPr>
              <p:spPr>
                <a:xfrm>
                  <a:off x="1597468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96BB8C61-A71C-482C-8EBA-493D32338DE7}"/>
                    </a:ext>
                  </a:extLst>
                </p:cNvPr>
                <p:cNvSpPr/>
                <p:nvPr/>
              </p:nvSpPr>
              <p:spPr>
                <a:xfrm>
                  <a:off x="1768870" y="2287914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4" name="月 813">
                  <a:extLst>
                    <a:ext uri="{FF2B5EF4-FFF2-40B4-BE49-F238E27FC236}">
                      <a16:creationId xmlns:a16="http://schemas.microsoft.com/office/drawing/2014/main" id="{3BB2DC01-B15A-40B3-9772-86B44984D01A}"/>
                    </a:ext>
                  </a:extLst>
                </p:cNvPr>
                <p:cNvSpPr/>
                <p:nvPr/>
              </p:nvSpPr>
              <p:spPr>
                <a:xfrm flipH="1">
                  <a:off x="2396682" y="1929178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5" name="月 814">
                  <a:extLst>
                    <a:ext uri="{FF2B5EF4-FFF2-40B4-BE49-F238E27FC236}">
                      <a16:creationId xmlns:a16="http://schemas.microsoft.com/office/drawing/2014/main" id="{CF8087BD-3A5D-4717-B539-1A4AC64336D6}"/>
                    </a:ext>
                  </a:extLst>
                </p:cNvPr>
                <p:cNvSpPr/>
                <p:nvPr/>
              </p:nvSpPr>
              <p:spPr>
                <a:xfrm>
                  <a:off x="1582871" y="1929178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30C9E3F3-2437-440D-83DC-341722BABBD2}"/>
                    </a:ext>
                  </a:extLst>
                </p:cNvPr>
                <p:cNvSpPr/>
                <p:nvPr/>
              </p:nvSpPr>
              <p:spPr>
                <a:xfrm>
                  <a:off x="1469680" y="1152475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7" name="グループ化 816">
                  <a:extLst>
                    <a:ext uri="{FF2B5EF4-FFF2-40B4-BE49-F238E27FC236}">
                      <a16:creationId xmlns:a16="http://schemas.microsoft.com/office/drawing/2014/main" id="{85C94D50-6BCF-4A25-855F-446391FF5025}"/>
                    </a:ext>
                  </a:extLst>
                </p:cNvPr>
                <p:cNvGrpSpPr/>
                <p:nvPr/>
              </p:nvGrpSpPr>
              <p:grpSpPr>
                <a:xfrm>
                  <a:off x="1461845" y="1324951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821" name="グループ化 820">
                    <a:extLst>
                      <a:ext uri="{FF2B5EF4-FFF2-40B4-BE49-F238E27FC236}">
                        <a16:creationId xmlns:a16="http://schemas.microsoft.com/office/drawing/2014/main" id="{EC0A43F4-F95F-4F06-B467-6826BEFFFB7F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824" name="グループ化 823">
                      <a:extLst>
                        <a:ext uri="{FF2B5EF4-FFF2-40B4-BE49-F238E27FC236}">
                          <a16:creationId xmlns:a16="http://schemas.microsoft.com/office/drawing/2014/main" id="{E94AF42E-A75C-493D-890D-B14EBAC24B0D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829" name="円/楕円 177">
                        <a:extLst>
                          <a:ext uri="{FF2B5EF4-FFF2-40B4-BE49-F238E27FC236}">
                            <a16:creationId xmlns:a16="http://schemas.microsoft.com/office/drawing/2014/main" id="{E5DE2404-29EA-4B93-B93D-9B8D62DB5B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30" name="円/楕円 178">
                        <a:extLst>
                          <a:ext uri="{FF2B5EF4-FFF2-40B4-BE49-F238E27FC236}">
                            <a16:creationId xmlns:a16="http://schemas.microsoft.com/office/drawing/2014/main" id="{1625210D-32FF-4263-9068-B6650FB8DB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825" name="グループ化 824">
                      <a:extLst>
                        <a:ext uri="{FF2B5EF4-FFF2-40B4-BE49-F238E27FC236}">
                          <a16:creationId xmlns:a16="http://schemas.microsoft.com/office/drawing/2014/main" id="{2A977386-3995-4C66-AFE1-13167504B02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827" name="円/楕円 175">
                        <a:extLst>
                          <a:ext uri="{FF2B5EF4-FFF2-40B4-BE49-F238E27FC236}">
                            <a16:creationId xmlns:a16="http://schemas.microsoft.com/office/drawing/2014/main" id="{FE636A2B-4D1C-4738-85FB-9BBA7746E5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28" name="円/楕円 176">
                        <a:extLst>
                          <a:ext uri="{FF2B5EF4-FFF2-40B4-BE49-F238E27FC236}">
                            <a16:creationId xmlns:a16="http://schemas.microsoft.com/office/drawing/2014/main" id="{507EF468-0C2C-454D-A4F7-D37B783F89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26" name="円/楕円 174">
                      <a:extLst>
                        <a:ext uri="{FF2B5EF4-FFF2-40B4-BE49-F238E27FC236}">
                          <a16:creationId xmlns:a16="http://schemas.microsoft.com/office/drawing/2014/main" id="{15B145D2-8154-48A8-8CA9-7291870EDE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22" name="円/楕円 27">
                    <a:extLst>
                      <a:ext uri="{FF2B5EF4-FFF2-40B4-BE49-F238E27FC236}">
                        <a16:creationId xmlns:a16="http://schemas.microsoft.com/office/drawing/2014/main" id="{25C4BD71-26EC-4F71-9733-821A18C9A190}"/>
                      </a:ext>
                    </a:extLst>
                  </p:cNvPr>
                  <p:cNvSpPr/>
                  <p:nvPr/>
                </p:nvSpPr>
                <p:spPr>
                  <a:xfrm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3" name="正方形/長方形 67">
                    <a:extLst>
                      <a:ext uri="{FF2B5EF4-FFF2-40B4-BE49-F238E27FC236}">
                        <a16:creationId xmlns:a16="http://schemas.microsoft.com/office/drawing/2014/main" id="{0C62D8C8-5714-4665-81C9-C1D1789F8F81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07F55611-DE0F-44D9-B234-E75B7EF8D102}"/>
                    </a:ext>
                  </a:extLst>
                </p:cNvPr>
                <p:cNvSpPr/>
                <p:nvPr/>
              </p:nvSpPr>
              <p:spPr>
                <a:xfrm>
                  <a:off x="1560104" y="1764158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2FADAF15-B733-4E92-B79A-9D6C4DB0FC16}"/>
                    </a:ext>
                  </a:extLst>
                </p:cNvPr>
                <p:cNvSpPr/>
                <p:nvPr/>
              </p:nvSpPr>
              <p:spPr>
                <a:xfrm>
                  <a:off x="2041180" y="1999232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E3EB80D0-6F43-4117-A029-FCDB3C943971}"/>
                    </a:ext>
                  </a:extLst>
                </p:cNvPr>
                <p:cNvSpPr/>
                <p:nvPr/>
              </p:nvSpPr>
              <p:spPr>
                <a:xfrm flipH="1">
                  <a:off x="1740049" y="2516757"/>
                  <a:ext cx="577298" cy="238243"/>
                </a:xfrm>
                <a:custGeom>
                  <a:avLst/>
                  <a:gdLst>
                    <a:gd name="connsiteX0" fmla="*/ 519564 w 577298"/>
                    <a:gd name="connsiteY0" fmla="*/ 0 h 238243"/>
                    <a:gd name="connsiteX1" fmla="*/ 507936 w 577298"/>
                    <a:gd name="connsiteY1" fmla="*/ 35821 h 238243"/>
                    <a:gd name="connsiteX2" fmla="*/ 287151 w 577298"/>
                    <a:gd name="connsiteY2" fmla="*/ 126838 h 238243"/>
                    <a:gd name="connsiteX3" fmla="*/ 66366 w 577298"/>
                    <a:gd name="connsiteY3" fmla="*/ 35821 h 238243"/>
                    <a:gd name="connsiteX4" fmla="*/ 55927 w 577298"/>
                    <a:gd name="connsiteY4" fmla="*/ 3662 h 238243"/>
                    <a:gd name="connsiteX5" fmla="*/ 50418 w 577298"/>
                    <a:gd name="connsiteY5" fmla="*/ 4774 h 238243"/>
                    <a:gd name="connsiteX6" fmla="*/ 11945 w 577298"/>
                    <a:gd name="connsiteY6" fmla="*/ 30713 h 238243"/>
                    <a:gd name="connsiteX7" fmla="*/ 1815 w 577298"/>
                    <a:gd name="connsiteY7" fmla="*/ 55956 h 238243"/>
                    <a:gd name="connsiteX8" fmla="*/ 71678 w 577298"/>
                    <a:gd name="connsiteY8" fmla="*/ 208528 h 238243"/>
                    <a:gd name="connsiteX9" fmla="*/ 280406 w 577298"/>
                    <a:gd name="connsiteY9" fmla="*/ 180355 h 238243"/>
                    <a:gd name="connsiteX10" fmla="*/ 288649 w 577298"/>
                    <a:gd name="connsiteY10" fmla="*/ 159817 h 238243"/>
                    <a:gd name="connsiteX11" fmla="*/ 296891 w 577298"/>
                    <a:gd name="connsiteY11" fmla="*/ 180354 h 238243"/>
                    <a:gd name="connsiteX12" fmla="*/ 505619 w 577298"/>
                    <a:gd name="connsiteY12" fmla="*/ 208527 h 238243"/>
                    <a:gd name="connsiteX13" fmla="*/ 575483 w 577298"/>
                    <a:gd name="connsiteY13" fmla="*/ 55955 h 238243"/>
                    <a:gd name="connsiteX14" fmla="*/ 559294 w 577298"/>
                    <a:gd name="connsiteY14" fmla="*/ 15619 h 238243"/>
                    <a:gd name="connsiteX15" fmla="*/ 543210 w 577298"/>
                    <a:gd name="connsiteY15" fmla="*/ 4774 h 238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7298" h="238243">
                      <a:moveTo>
                        <a:pt x="519564" y="0"/>
                      </a:moveTo>
                      <a:lnTo>
                        <a:pt x="507936" y="35821"/>
                      </a:lnTo>
                      <a:cubicBezTo>
                        <a:pt x="471560" y="89308"/>
                        <a:pt x="386403" y="126838"/>
                        <a:pt x="287151" y="126838"/>
                      </a:cubicBezTo>
                      <a:cubicBezTo>
                        <a:pt x="187899" y="126838"/>
                        <a:pt x="102742" y="89308"/>
                        <a:pt x="66366" y="35821"/>
                      </a:cubicBezTo>
                      <a:lnTo>
                        <a:pt x="55927" y="3662"/>
                      </a:lnTo>
                      <a:lnTo>
                        <a:pt x="50418" y="4774"/>
                      </a:lnTo>
                      <a:lnTo>
                        <a:pt x="11945" y="30713"/>
                      </a:lnTo>
                      <a:lnTo>
                        <a:pt x="1815" y="55956"/>
                      </a:lnTo>
                      <a:cubicBezTo>
                        <a:pt x="-7319" y="111189"/>
                        <a:pt x="18328" y="171933"/>
                        <a:pt x="71678" y="208528"/>
                      </a:cubicBezTo>
                      <a:cubicBezTo>
                        <a:pt x="142813" y="257322"/>
                        <a:pt x="236264" y="244709"/>
                        <a:pt x="280406" y="180355"/>
                      </a:cubicBezTo>
                      <a:lnTo>
                        <a:pt x="288649" y="159817"/>
                      </a:lnTo>
                      <a:lnTo>
                        <a:pt x="296891" y="180354"/>
                      </a:lnTo>
                      <a:cubicBezTo>
                        <a:pt x="341033" y="244708"/>
                        <a:pt x="434484" y="257321"/>
                        <a:pt x="505619" y="208527"/>
                      </a:cubicBezTo>
                      <a:cubicBezTo>
                        <a:pt x="558970" y="171932"/>
                        <a:pt x="584616" y="111188"/>
                        <a:pt x="575483" y="55955"/>
                      </a:cubicBezTo>
                      <a:lnTo>
                        <a:pt x="559294" y="15619"/>
                      </a:lnTo>
                      <a:lnTo>
                        <a:pt x="543210" y="4774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5C03C3F8-77C6-4268-9D4C-F586D0921FC2}"/>
                </a:ext>
              </a:extLst>
            </p:cNvPr>
            <p:cNvGrpSpPr/>
            <p:nvPr/>
          </p:nvGrpSpPr>
          <p:grpSpPr>
            <a:xfrm>
              <a:off x="1461606" y="1204156"/>
              <a:ext cx="1115650" cy="1072830"/>
              <a:chOff x="1461606" y="1204156"/>
              <a:chExt cx="1115650" cy="1072830"/>
            </a:xfrm>
          </p:grpSpPr>
          <p:grpSp>
            <p:nvGrpSpPr>
              <p:cNvPr id="832" name="グループ化 831">
                <a:extLst>
                  <a:ext uri="{FF2B5EF4-FFF2-40B4-BE49-F238E27FC236}">
                    <a16:creationId xmlns:a16="http://schemas.microsoft.com/office/drawing/2014/main" id="{1599E248-E400-4410-993A-E17741E4FBD8}"/>
                  </a:ext>
                </a:extLst>
              </p:cNvPr>
              <p:cNvGrpSpPr/>
              <p:nvPr/>
            </p:nvGrpSpPr>
            <p:grpSpPr>
              <a:xfrm>
                <a:off x="1644084" y="1626259"/>
                <a:ext cx="778457" cy="280212"/>
                <a:chOff x="1644084" y="1626259"/>
                <a:chExt cx="778457" cy="280212"/>
              </a:xfrm>
            </p:grpSpPr>
            <p:sp>
              <p:nvSpPr>
                <p:cNvPr id="841" name="円/楕円 27">
                  <a:extLst>
                    <a:ext uri="{FF2B5EF4-FFF2-40B4-BE49-F238E27FC236}">
                      <a16:creationId xmlns:a16="http://schemas.microsoft.com/office/drawing/2014/main" id="{33470513-8670-4D77-BF7E-59B1E883D67D}"/>
                    </a:ext>
                  </a:extLst>
                </p:cNvPr>
                <p:cNvSpPr/>
                <p:nvPr/>
              </p:nvSpPr>
              <p:spPr>
                <a:xfrm>
                  <a:off x="1644084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2" name="円/楕円 27">
                  <a:extLst>
                    <a:ext uri="{FF2B5EF4-FFF2-40B4-BE49-F238E27FC236}">
                      <a16:creationId xmlns:a16="http://schemas.microsoft.com/office/drawing/2014/main" id="{3A2AF829-3F5D-4BE8-B794-0D72B85C698F}"/>
                    </a:ext>
                  </a:extLst>
                </p:cNvPr>
                <p:cNvSpPr/>
                <p:nvPr/>
              </p:nvSpPr>
              <p:spPr>
                <a:xfrm>
                  <a:off x="2198480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31F9FAEC-0DE4-43C9-B933-2C217E30A3F0}"/>
                    </a:ext>
                  </a:extLst>
                </p:cNvPr>
                <p:cNvSpPr/>
                <p:nvPr/>
              </p:nvSpPr>
              <p:spPr>
                <a:xfrm>
                  <a:off x="1665196" y="174978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20F6E4B3-5524-4552-ACA0-ADFF9FDCF30A}"/>
                    </a:ext>
                  </a:extLst>
                </p:cNvPr>
                <p:cNvSpPr/>
                <p:nvPr/>
              </p:nvSpPr>
              <p:spPr>
                <a:xfrm>
                  <a:off x="2203648" y="1749781"/>
                  <a:ext cx="177602" cy="156690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899E00BA-8F63-488F-84A8-8DE429ADA1A9}"/>
                  </a:ext>
                </a:extLst>
              </p:cNvPr>
              <p:cNvGrpSpPr/>
              <p:nvPr/>
            </p:nvGrpSpPr>
            <p:grpSpPr>
              <a:xfrm>
                <a:off x="1461606" y="1204156"/>
                <a:ext cx="1115650" cy="1072830"/>
                <a:chOff x="1461606" y="1204156"/>
                <a:chExt cx="1115650" cy="1072830"/>
              </a:xfrm>
            </p:grpSpPr>
            <p:sp>
              <p:nvSpPr>
                <p:cNvPr id="834" name="楕円 22">
                  <a:extLst>
                    <a:ext uri="{FF2B5EF4-FFF2-40B4-BE49-F238E27FC236}">
                      <a16:creationId xmlns:a16="http://schemas.microsoft.com/office/drawing/2014/main" id="{CE129CB8-6241-40A9-9506-9D2BE49C7DAB}"/>
                    </a:ext>
                  </a:extLst>
                </p:cNvPr>
                <p:cNvSpPr/>
                <p:nvPr/>
              </p:nvSpPr>
              <p:spPr>
                <a:xfrm>
                  <a:off x="2308669" y="145436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楕円 22">
                  <a:extLst>
                    <a:ext uri="{FF2B5EF4-FFF2-40B4-BE49-F238E27FC236}">
                      <a16:creationId xmlns:a16="http://schemas.microsoft.com/office/drawing/2014/main" id="{F7DF17C6-62B2-4777-88E5-9413DEE6C1FC}"/>
                    </a:ext>
                  </a:extLst>
                </p:cNvPr>
                <p:cNvSpPr/>
                <p:nvPr/>
              </p:nvSpPr>
              <p:spPr>
                <a:xfrm>
                  <a:off x="1675919" y="120415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楕円 22">
                  <a:extLst>
                    <a:ext uri="{FF2B5EF4-FFF2-40B4-BE49-F238E27FC236}">
                      <a16:creationId xmlns:a16="http://schemas.microsoft.com/office/drawing/2014/main" id="{6D4A5875-8698-4D37-A278-71A8C2314EA2}"/>
                    </a:ext>
                  </a:extLst>
                </p:cNvPr>
                <p:cNvSpPr/>
                <p:nvPr/>
              </p:nvSpPr>
              <p:spPr>
                <a:xfrm>
                  <a:off x="1985481" y="137084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楕円 22">
                  <a:extLst>
                    <a:ext uri="{FF2B5EF4-FFF2-40B4-BE49-F238E27FC236}">
                      <a16:creationId xmlns:a16="http://schemas.microsoft.com/office/drawing/2014/main" id="{5A3F66C4-72F3-4958-BDE4-1AB551AA80B1}"/>
                    </a:ext>
                  </a:extLst>
                </p:cNvPr>
                <p:cNvSpPr/>
                <p:nvPr/>
              </p:nvSpPr>
              <p:spPr>
                <a:xfrm>
                  <a:off x="1461606" y="162325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楕円 22">
                  <a:extLst>
                    <a:ext uri="{FF2B5EF4-FFF2-40B4-BE49-F238E27FC236}">
                      <a16:creationId xmlns:a16="http://schemas.microsoft.com/office/drawing/2014/main" id="{400F0587-79EB-4D49-8C9E-B9A3F2E3CBE3}"/>
                    </a:ext>
                  </a:extLst>
                </p:cNvPr>
                <p:cNvSpPr/>
                <p:nvPr/>
              </p:nvSpPr>
              <p:spPr>
                <a:xfrm>
                  <a:off x="1604481" y="201378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楕円 22">
                  <a:extLst>
                    <a:ext uri="{FF2B5EF4-FFF2-40B4-BE49-F238E27FC236}">
                      <a16:creationId xmlns:a16="http://schemas.microsoft.com/office/drawing/2014/main" id="{BC8AB869-DBBC-4AB8-BD99-32A9908A4C15}"/>
                    </a:ext>
                  </a:extLst>
                </p:cNvPr>
                <p:cNvSpPr/>
                <p:nvPr/>
              </p:nvSpPr>
              <p:spPr>
                <a:xfrm>
                  <a:off x="2352193" y="210903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楕円 22">
                  <a:extLst>
                    <a:ext uri="{FF2B5EF4-FFF2-40B4-BE49-F238E27FC236}">
                      <a16:creationId xmlns:a16="http://schemas.microsoft.com/office/drawing/2014/main" id="{8A95ABEC-74D6-4DC5-AACA-ED507D5FFE2C}"/>
                    </a:ext>
                  </a:extLst>
                </p:cNvPr>
                <p:cNvSpPr/>
                <p:nvPr/>
              </p:nvSpPr>
              <p:spPr>
                <a:xfrm>
                  <a:off x="2466493" y="170898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36058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pptxe14_マスクで熱中症気味の女性のイラスト</dc:title>
  <dc:subject>pptxe14_マスクで熱中症気味の女性のイラスト</dc:subject>
  <dc:creator>でじけろお</dc:creator>
  <cp:revision>1</cp:revision>
  <dcterms:created xsi:type="dcterms:W3CDTF">2018-05-20T00:31:01Z</dcterms:created>
  <dcterms:modified xsi:type="dcterms:W3CDTF">2020-06-23T07:33:41Z</dcterms:modified>
  <cp:version>1</cp:version>
</cp:coreProperties>
</file>